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15864B-EDAF-4258-BFF5-96B7290BA7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70D16F-E3AF-4DAB-B6B1-F29C17A074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0D26A3-ACEB-4719-A6DC-6D093320E2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CE0C92-434D-41F5-A166-A6F311F137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3E86FB-DD49-4708-BCEE-B8B7BA9F73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D88573-486C-4BAD-A7C8-529014A8F3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B36610-D9C0-4403-A8CB-E0427045C1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A260C6-6D0C-4F6D-89F7-7E49ADA3D7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B25FFC-220C-4019-990E-5D9780904B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C647FD-987D-40D4-B0C4-30FF0F35E6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AE6AD9-BAAF-481B-A91D-42D19A1739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45071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审计理论与实务案例分析</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汇报人：AA</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审计理论概述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实务案例一：财务报表审计</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实务案例二：内部控制审计</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实务案例三：经济责任审计</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实务案例四：信息系统审计</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审计理论概述</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审计是一种独立、客观的鉴证和咨询活动，旨在增加价值和改善组织的运营。它通过系统的、规范的方法，评估并改善风险管理、控制和治理过程的效果。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审计定义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审计主体和客体的不同，审计可分为政府审计、内部审计和社会审计。政府审计是由国家审计机关实施的，对政府的财政收支和国有资产的监督；内部审计是由组织内部的审计机构实施的，对组织内部的运营和治理进行评估；社会审计是由独立的会计师事务所实施的，对企业的财务报表和内部控制进行审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审计分类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审计的目标是提供独立的、客观的意见和结论，以帮助组织实现其目标。具体目标包括评估财务报表的公允性、内部控制的有效性和风险管理的适当性。</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审计目标</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审计原则包括独立性、客观性、公正性、专业胜任能力和保密性。独立性是审计的基石，要求审计师在执行审计工作时保持独立的态度和判断；客观性要求审计师在收集和评价证据时保持中立；公正性要求审计师在发表意见时不受任何不当影响；专业胜任能力要求审计师具备足够的知识和技能以执行审计工作；保密性要求审计师对在执行审计过程中获知的信息予以保密。</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审计原则</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审计程序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审计程序包括计划阶段、实施阶段和报告阶段。计划阶段涉及了解被审计单位及其环境、评估风险、制定审计计划等；实施阶段涉及执行审计程序、收集证据等；报告阶段涉及整理和分析证据、形成审计意见、编制审计报告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审计方法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审计方法包括账项基础审计、制度基础审计和风险基础审计。账项基础审计是对被审计单位的账目进行详细检查的方法；制度基础审计是对被审计单位的内部控制进行评估的方法；风险基础审计是在评估风险的基础上，对高风险领域进行重点关注的方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审计程序与方法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实务案例一：财务报表审计</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被审计单位概况及行业特点</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被审计单位是一家制造业企业，主要生产汽车零部件，拥有一定的市场份额和竞争优势。</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该行业具有技术密集型、资本密集型的特点，市场竞争激烈，对产品质量和成本控制要求较高。</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财务报表审计目标与范围</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审计目标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对被审计单位的财务报表进行审计，评估其真实性、完整性和准确性，以及是否符合相关法规和会计准则的要求。</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审计范围</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包括被审计单位的资产负债表、利润表、现金流量表等主要财务报表，以及相关的会计记录和凭证。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审计证据收集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通过检查、观察、询问、函证等方式收集充分、适当的审计证据，以支持审计结论。</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实质性程序</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对财务报表的各项数据进行详细分析、比对和验证，包括账户余额、交易和披露等。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控制测试</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对被审计单位的内部控制进行测试，评估其有效性和可靠性。</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审计计划</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制定详细的审计计划，包括审计目标、范围、时间表和人员分工等。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风险评估</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了解被审计单位的业务环境、内部控制和风险管理情况，识别潜在的风险领域。</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财务报表审计程序及实施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经过审计程序实施和证据收集，我们认为被审计单位的财务报表在所有重大方面真实、完整、准确，符合相关法规和会计准则的要求。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审计建议</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针对审计过程中发现的问题和不足，我们提出以下建议：加强内部控制和风险管理；提高会计核算的准确性和规范性；加强与外部审计机构的沟通和协作。</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审计结论</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财务报表审计结论与建议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实务案例二：内部控制审计</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治理结构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被审计单位已建立较为完善的治理结构，包括董事会、监事会和高级管理层等，并明确了各自的职责和权限。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内部控制框架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被审计单位已制定内部控制政策，并建立了内部控制框架，涵盖了风险管理、合规管理、内部审计等方面。</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内部控制流程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被审计单位已建立较为完善的内部控制流程，包括业务流程、管理流程、监督流程等，并配备了相应的控制措施。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被审计单位内部控制体系建立情况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本次内部控制审计的目标是评估被审计单位内部控制体系的有效性和合规性，发现潜在的风险和问题，并提出改进建议。</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本次内部控制审计的范围涵盖了被审计单位的治理结构、内部控制框架、内部控制流程等方面，重点关注高风险领域和关键业务流程。</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审计目标</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审计范围</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内部控制审计目标与范围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000" r="160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通过访谈、问卷调查等方式了解被审计单位的业务性质、组织结构、人员构成等情况。</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了解被审计单位及其环境</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识别关键业务流程</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测试控制措施的有效性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收集和分析证据</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通过分析被审计单位的业务流程图、流程图说明等文件，识别出关键业务流程和潜在风险点。</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通过穿行测试、抽样测试等方法，对被审计单位的控制措施进行测试，以评估其有效性和合规性。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通过收集和分析相关文件、记录等证据，评估被审计单位内部控制体系的整体有效性和合规性。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内部控制审计程序及实施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https://d.book118.com/318045071067006035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2024-09-14T07:59:14.251</cp:lastPrinted>
  <dcterms:created xsi:type="dcterms:W3CDTF">2024-09-13T23:59:14Z</dcterms:created>
  <dcterms:modified xsi:type="dcterms:W3CDTF">2024-09-13T23:59:16Z</dcterms:modified>
</cp:coreProperties>
</file>