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172C1D-6C0B-443E-8284-1F8DB3CE38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87D97-6E1A-4AF3-BA48-DE440E0A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1BC84-0659-4902-AE7D-42899A6D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AF3B-70B4-4C2F-80D2-181B1183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9947F-F471-4258-B189-AD24D947C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2F8CC-2894-498A-8F84-F230338A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AF587-CAE8-470D-AFC8-3BC969005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70C81-D6C9-491D-89B6-94F34EEE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09CB6-1D28-4C38-AF0C-76FF1282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7C6A2-8002-409C-9581-05DF388F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1E913-D505-4895-AC90-951209E5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8252D-E146-46B4-BD4B-7AFD6569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A1E136-887C-4EDC-9D08-8A71240727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D03161-976D-4A12-9AE1-44F7EAFBF2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5071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打印技术在医疗领域的应用前景探讨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医疗领域中的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打印技术在医疗领域的挑战与展望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打印技术在医疗领域的成功案例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打印技术在医疗领域的伦理与法律问题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打印技术是一种通过逐层堆叠材料以创建三维物体的先进制造技术。它可以快速、精确地制造复杂结构的物体，广泛应用于医疗、航空航天和汽车等领域。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将待制造的物体设计成数字模型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将数字模型分解成多层横截面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根据每个横截面逐层制造物体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塑料、金属、陶瓷等类型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光固化、熔融沉积、粉末烧结等类型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减少材料浪费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快速原型制造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加速产品开发周期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用于手术模拟和教学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医学模型制造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定制化设计适合患者的义肢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智能义肢制造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打印出可移植的人造器官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人体器官打印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根据患者的个体化需求制造药物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药物制剂定制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随着技术的不断创新，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打印技术在医疗领域的应用前景越来越广阔。未来可能实现更精密、快速的医疗器械制造，以及个性化治疗方案的定制化生产。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医疗领域中的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医学影像与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医学影像通过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打印技术制作出精确的解剖模型，医生可利用这些模型进行手术规划和术前演练。此外，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打印模型也可用于医学教育和向患者展示诊断结果。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打印体外器官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制作体外器官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利用患者自身细胞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打印体外器官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药物测试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打印体外器官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预执移植手术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解决器官移植短缺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希望的技术发展方向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再生医学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新兴领域的技术应用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医学研究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推动医学科技的发展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生物打印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细胞和生物材料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打印成人工组织或器官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打印医疗器械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的医疗器械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制造复杂结构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并减少手术风险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降低医疗成本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医疗领域中的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手术规划、术前演练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医学影像精确模型制作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解决器官移植短缺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生物打印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药物测试、移植手术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体外器官制作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打印技术在医疗领域的未来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随着技术的不断发展，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打印技术在医疗领域的应用前景将会越来越广泛。从模拟手术、器官再生到医疗器械制造，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打印技术将为医学带来革命性的变革。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打印技术在医疗领域的挑战与展望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确保打印物件的精准度和稳定性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需要严格监控每一个打印层的质量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制定统一的打印标准和流程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提高打印产品的可靠性和安全性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打印技术需要兼顾生物相容性和力学性能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不同材料的选择会影响打印效果和使用寿命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随着技术的不断进步，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打印技术将在医疗领域得到更广泛的应用。个性化医疗、定制医疗器械和组织工程等方面将迎来突破。同时，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打印技术还将推动医疗领域的创新发展，提升医疗水平和患者生活质量。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打印技术的法律法规和伦理道德问题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个人健康信息的安全性和隐私保护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隐私保护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知识产权保护和技术转让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知识产权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医疗伦理和社会责任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伦理道德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打印技术的成本、速度和可靠性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降低成本提高普及率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增加设备稳定性保证产品质量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可靠性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提高打印速度提高生产效率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https://d.book118.com/318045071077006047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3D打印技术在医疗领域的应用前景探讨</vt:lpstr>
      <vt:lpstr>目录</vt:lpstr>
      <vt:lpstr>第1章 3D打印技术概述</vt:lpstr>
      <vt:lpstr> </vt:lpstr>
      <vt:lpstr>3D打印技术原理</vt:lpstr>
      <vt:lpstr>3D打印技术分类</vt:lpstr>
      <vt:lpstr>3D打印技术的优势</vt:lpstr>
      <vt:lpstr>3D打印技术在医疗领域的应用</vt:lpstr>
      <vt:lpstr>未来发展趋势</vt:lpstr>
      <vt:lpstr>第2章 医疗领域中的3D打印应用</vt:lpstr>
      <vt:lpstr> </vt:lpstr>
      <vt:lpstr>3D打印体外器官</vt:lpstr>
      <vt:lpstr>3D生物打印</vt:lpstr>
      <vt:lpstr>3D打印医疗器械</vt:lpstr>
      <vt:lpstr>医疗领域中的3D打印应用前景</vt:lpstr>
      <vt:lpstr>3D打印技术在医疗领域的未来</vt:lpstr>
      <vt:lpstr>第3章 3D打印技术在医疗领域的挑战与展望</vt:lpstr>
      <vt:lpstr>3D打印技术的挑战</vt:lpstr>
      <vt:lpstr> </vt:lpstr>
      <vt:lpstr>3D打印技术的法律法规和伦理道德问题</vt:lpstr>
      <vt:lpstr>3D打印技术的成本、速度和可靠性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2024-09-28T23:22:48.171</cp:lastPrinted>
  <dcterms:created xsi:type="dcterms:W3CDTF">2024-09-28T15:22:48Z</dcterms:created>
  <dcterms:modified xsi:type="dcterms:W3CDTF">2024-09-28T15:22:50Z</dcterms:modified>
</cp:coreProperties>
</file>