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1DA17-7122-45F0-940F-11C07A24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A94CB-E97C-41CC-BF27-0726096E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BD765-06C8-41F2-8784-0E291550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0FB8F-4CDE-4F09-B58B-A2BEC58E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4DC41-6F7B-4D9D-A27E-A1F1AD09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30027-CB27-4E31-A424-767489A8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48732-86A5-4A51-BE6E-2A94E03F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229D0-8CD6-4B9D-B16A-5AF02ECAF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40685-35D3-4892-8770-5B7903195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51B9F-A697-4AED-AC7E-132E100A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6E669-0AA0-4C28-A7EC-BB3E0122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5103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如何设计在线学习的社区互动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随着互联网技术的发展，越来越多的人选择在线学习，这种模式打破了地域和时间限制，让教育资源更加公平地分配。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在线学习已成为主流教育模式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在线学习中，学生往往缺乏面对面的交流和互动，社区互动能够弥补这一不足，提高学生的参与度和学习效果。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社区互动对在线学习的重要性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设计良好的社区互动能够激发学生的学习兴趣和创造力，推动在线教育的创新与发展。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推动在线教育的创新与发展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65" r="241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通过社区互动，让学生感受到自己是学习社区的一份子，增强学生的参与度和归属感。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增强学生的参与度和归属感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鼓励学生分享自己的知识和经验，促进彼此之间的协作和学习，提高学习效果。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促进知识共享与协作学习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通过社区讨论和交流，引导学生从不同角度思考问题，培养学生的批判性思维和创新能力。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培养学生的批判性思维和创新能力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通过规范社区行为、鼓励正面交流等方式，构建良好的学习生态，为学生的学习和成长提供有力支持。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构建良好的学习生态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29" b="36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149" r="81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35" r="1563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学习者希望通过社区互动获取课程相关知识，加深对学习内容的理解。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学习者在学习过程中遇到问题，期望在社区中得到及时、准确的解答。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学习者愿意分享自己的学习心得和经验，与他人交流学习方法和技巧。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学习者希望结识志同道合的学友，建立学习伙伴关系，共同学习和进步。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知识获取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问题解答与辅导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学习情况反馈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教学经验分享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036" b="50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788" r="77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教师希望通过社区互动将课程内容有效地传递给学习者，确保学习者掌握知识点。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教师需要关注学习者在学习过程中遇到的问题，提供及时的解答和辅导。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教师期望通过社区互动了解学习者的学习情况和进度，以便调整教学策略。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教师愿意分享自己的教学经验和教学资源，促进教学相长。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500" b="11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社区秩序维护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内容审核与管理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用户支持与服务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社区发展与推广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社区管理者需求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管理者需要确保社区内的言论和行为符合规定，维护良好的社区氛围。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管理者需要提供用户支持和服务，解决用户在使用社区过程中遇到的问题。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管理者需要对社区内发布的内容进行审核和管理，确保内容的合法性和准确性。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管理者需要关注社区的发展状况，积极推广社区，吸引更多的用户加入。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在线学习社区互动设计原则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了解学习者的学习目标、兴趣、背景和期望，为他们提供个性化的学习体验。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关注学习者需求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鼓励学习者参与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尊重学习者多样性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通过设立讨论区、问答环节、小组作业等方式，让学习者积极参与社区互动，分享知识和经验。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尊重不同学习者的文化背景、学习风格和能力水平，为他们提供平等、包容的学习环境。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以学习者为中心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通过论坛、聊天室、私信等方式进行文本交流，方便学习者随时参与讨论和提问。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文本互动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视频互动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利用语音通话、语音留言等功能，让学习者更直接地进行沟通和交流。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通过直播、视频会议等方式，实现面对面的远程交流，提高学习者的参与度和沉浸感。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组织线下见面会、研讨会等活动，加强学习者之间的实际联系和合作。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多元化互动方式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对于学习者的提问和反馈，社区管理者和教师应及时给予回应和解答。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42" r="201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定期对社区互动的效果进行评估，了解学习者的满意度和需求变化。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根据评估结果和学习者反馈，不断优化社区互动的设计和管理，提高学习者的学习体验和效果。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在线学习社区互动功能设计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https://d.book118.com/318045103010006036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2024-09-15T04:29:39.815</cp:lastPrinted>
  <dcterms:created xsi:type="dcterms:W3CDTF">2024-09-14T20:29:39Z</dcterms:created>
  <dcterms:modified xsi:type="dcterms:W3CDTF">2024-09-14T20:29:42Z</dcterms:modified>
</cp:coreProperties>
</file>