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684DA-6696-4F57-BF74-0251C8779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213B9-3171-421F-8CC4-7F8E74A7E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71F2E-BF80-4B22-8A95-94CF060E4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6D0EF-C56F-49CD-BC4E-6710F6977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AFF993-CFA8-41A6-9FBB-BAF439BC4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B09577-7586-4546-AACA-698F63C3F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A22BBE-1F6E-4960-9950-00E068BF5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8D0C0-5A5A-4276-BBF9-395090C90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68866-9958-41BE-BDBB-7FE67F7DF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01E2E-2852-424A-9E29-573700908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4E071-F7A8-411E-9EC9-FAC4C314E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45114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会计档案管理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会计档案保管与利用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会计档案鉴定与销毁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会计档案信息化管理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会计档案管理挑战与对策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会计档案概述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会计档案是指企业在经济活动中形成的，以纸质、电子等形式存在的会计凭证、会计账簿、财务报告等会计核算专业资料。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会计档案是企业进行财务管理和决策的重要依据，对于保障企业财务信息的真实性、完整性和连续性具有重要意义。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根据档案的性质和保管期限，会计档案可分为永久保管、定期保管两类。其中，定期保管的会计档案又可分为10年、30年两类。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主要包括会计凭证、会计账簿、财务报告等内容。具体包括原始凭证、记账凭证、总账、明细账、日记账、固定资产卡片、辅助账簿、会计移交清册、会计档案保管清册、会计档案销毁清册、银行余额调节表，银行对账单以及其他应当保存的会计核算专业资料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管理要求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采用适当的档案管理方法和技术手段，确保档案的完整性和安全性。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加强会计档案的保密工作，防止信息泄露和损坏。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管理原则：统一领导、分级管理，确保会计档案的真实、完整、可用和安全。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建立完善的会计档案管理制度和流程，明确各部门和人员的职责和权限。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定期对会计档案进行整理、鉴定和销毁，确保档案的及时性和有效性。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会计档案收集与整理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包括会计凭证、会计账簿、财务报告等会计核算专业资料，以及与之相关的其他重要资料，如合同、协议、发票等。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确保收集的会计档案真实、完整、准确，反映企业的经济业务和财务状况。对于电子会计档案，还需确保其可读性、可用性和安全性。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收集范围与要求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会计档案收集范围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按照会计档案的性质和内容进行分类，如凭证类、账簿类、报告类等。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为每一类会计档案编制目录，包括档案名称、编号、日期、保管期限等信息。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编制目录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将同一类别的会计档案按照时间顺序装订成册，并在封面上标明相关信息。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装订成册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将整理好的会计档案按照规定的保管期限和存储要求进行归档存储，确保档案的安全和完整。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归档存储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建立健全的档案管理制度，加强档案保管人员的培训和管理，确保档案的完整和安全。同时，对于重要的会计档案，可以采取备份、复制等措施进行保护。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会计档案丢失或损坏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加强对会计档案分类标准的理解和把握，提高分类的准确性。对于难以分类的档案，可以咨询专业人士或上级主管部门进行确认。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会计档案分类不准确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严格按照会计档案整理的方法和步骤进行操作，确保整理的规范性和统一性。对于不符合要求的档案，应及时进行整改和完善。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会计档案整理不规范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会计档案保管与利用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设立专门的会计档案室，配备专业的档案管理人员，确保档案的安全与完整。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档案室管理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根据档案的性质、内容和时间等因素，对会计档案进行分类存放，便于查找和利用。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将纸质档案数字化，建立电子档案库，实现档案的电子化管理和备份，提高档案利用效率。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保管措施与方法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网络化利用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通过内部网络或专用软件，实现会计档案的在线查询、浏览和下载等功能，提高利用效率。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借阅制度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建立严格的借阅制度，规定借阅范围、时间和手续等，确保档案的安全与保密。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复制与摘录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允许对档案进行复制或摘录，但需注明来源和用途，并遵守相关规定。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利用方式与途径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https://d.book118.com/318045114064006041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2024-09-20T07:09:01.782</cp:lastPrinted>
  <dcterms:created xsi:type="dcterms:W3CDTF">2024-09-19T23:09:01Z</dcterms:created>
  <dcterms:modified xsi:type="dcterms:W3CDTF">2024-09-19T23:09:03Z</dcterms:modified>
</cp:coreProperties>
</file>