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E22D18-80E5-431A-BE3B-E411D25F4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B6463-F22E-4E4D-A7F0-809620398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B8E25-0059-40F8-86EA-738833944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B39FB-C970-43EB-A3C2-F8D380F6B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DE7D1-8D73-42F4-8EDD-05041DBA9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3D5D80-00EC-4D41-A8ED-426332F3A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0567EF-0718-4F32-96E9-A555EFE45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79FD1-B47E-4B47-8BBE-40EA7A953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C1BC1-0528-4BD5-B09C-F8DDA077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8B503-D352-4722-AA39-B96EFCC9F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8294CB-EDFB-4B47-A338-6A00CF82F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4610711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比较教育学——德国教育制度\n## 1.德国教育制度概述及其发展历程\n### 1.1德国教育制度的基本概念与特点\n### 1.2德国教育制度的发展历程概述\n### 1.3德国教育制度的重要改革及影响\n## 2.德国基础教育制度及其特点\n### 2.1德国基础教育的学校类型与课程设置\n### 2.2德国基础教育的教师培养与资质\n### 2.3德国基础教育质量评估与保障\n## 3.德国职业教育制度及其特点\n### 3.1德国职业教育的学校类型与课程设置\n### 3.2德国职业教育的与企业合作与实践培训\n### 3.3德国职业教育的发展趋势与创新\n## 4.德国高等教育制度及其特点\n### 4.1德国高等教育的学校类型与课程设置\n### 4.2德国高等教育的科研与创新体系\n### 4.3德国高等教育的国际化与交流合作\n## 5.德国教育制度存在的问题与挑战\n### 5.1德国教育制度面临的公平与质量问题\n### 5.2德国教育制度在适应社会变革中的挑战\n### 5.3德国教育制度的发展趋势与改革方向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比较教育学——德国教育制度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德国教育制度概述及其发展历程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4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德国教育制度分为基础教育、职业教育和高等教育三个阶段</a:t>
                </a:r>
                <a:endParaRPr/>
              </a:p>
            </p:txBody>
          </p:sp>
          <p:sp>
            <p:nvSpPr>
              <p:cNvPr id="1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基础教育：为期9年，包括小学和初中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职业教育：为期3-4年，包括职业预科、职业培训和实践培训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高等教育：为期4-6年，包括本科、硕士和博士阶段</a:t>
                </a:r>
                <a:endParaRPr/>
              </a:p>
            </p:txBody>
          </p:sp>
        </p:grpSp>
        <p:grpSp>
          <p:nvGrpSpPr>
            <p:cNvPr id="15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德国教育制度的特点</a:t>
                </a:r>
                <a:endParaRPr/>
              </a:p>
            </p:txBody>
          </p:sp>
          <p:sp>
            <p:nvSpPr>
              <p:cNvPr id="1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重视素质教育，注重培养学生的创新能力和实践能力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双元制教育体系，强调学校与企业合作，培养学生的职业技能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高等教育国际化程度高，吸引了大量国际学生</a:t>
                </a:r>
                <a:endParaRPr/>
              </a:p>
            </p:txBody>
          </p:sp>
          <p:sp>
            <p:nvSpPr>
              <p:cNvPr id="15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德国教育制度的基本概念与特点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64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19世纪初，德国教育家洪堡提出了教育制度改革的理念，创立了柏林大学，开创了德国现代大学教育制度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19世纪末至20世纪初，德国教育制度逐渐完善，实行义务教育制度，普及基础教育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二战后，德国教育制度进行了一系列改革，加强了职业教育和高等教育的发展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20世纪90年代，德国教育制度进一步改革，实施《教育2000计划》，加强素质教育，提高教育质量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德国教育制度的发展历程概述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1998年，德国实施《教育2000计划》，旨在提高教育质量，加强素质教育，培养学生的创新能力和实践能力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2005年，德国实施《职业教育法改革》，加强职业教育与企业合作，提高职业教育的针对性和实用性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2010年，德国实施《高等教育框架法》，调整高等教育结构，提高高等教育质量，加强国际化交流与合作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德国教育制度的重要改革及影响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德国基础教育制度及其特点</a:t>
            </a:r>
            <a:endParaRPr/>
          </a:p>
        </p:txBody>
      </p:sp>
      <p:sp>
        <p:nvSpPr>
          <p:cNvPr id="18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德国基础教育的学校类型与课程设置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德国基础教育学校类型分为小学和初中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小学：为期6年，主要进行基础教育，培养学生的基本素质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初中：为期3年，主要进行中等教育，培养学生的综合素质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德国基础教育的课程设置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小学阶段：开设语言、数学、科学、社会、艺术等课程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初中阶段：开设语言、数学、科学、社会、艺术、体育等课程，以及选修课程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德国基础教育教师培养分为大学教育和师范学校教育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大学教育：培养小学教师，学制4年，分为文学、数学、科学、社会科学等专业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师范学校教育：培养初中教师，学制3年，分为语文、数学、科学、社会科学等专业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德国基础教育教师资质要求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持有教师资格证书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具备良好的教育素质和教学能力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具备较强的专业知识和教育教学实践经验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德国基础教育的教师培养与资质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德国基础教育质量评估主要通过学生成绩、教师评价和学校评估等方式进行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学生成绩评估：通过期末考试成绩、平时成绩等多方面进行评估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教师评价：通过学生评价、同行评价、学校评价等多方面进行评估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学校评估：通过教育质量、教育资源、教育成果等多方面进行评估</a:t>
                </a:r>
                <a:endParaRPr/>
              </a:p>
            </p:txBody>
          </p:sp>
        </p:grpSp>
        <p:grpSp>
          <p:nvGrpSpPr>
            <p:cNvPr id="22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德国基础教育质量保障措施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建立健全教育法律法规，保障教育质量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加强教育投入，提高教育条件，保障教育质量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加强教师队伍建设，提高教师素质，保障教育质量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德国基础教育质量评估与保障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德国职业教育制度及其特点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职业预科：为期1-2年，主要为学生提供职业基础知识教育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职业教育：为期3-4年，主要为学生提供职业技能培训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实践培训：为期2-3年，主要为学生提供实践操作训练，提高学生的职业技能</a:t>
                </a:r>
                <a:endParaRPr/>
              </a:p>
            </p:txBody>
          </p:sp>
          <p:sp>
            <p:nvSpPr>
              <p:cNvPr id="1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德国职业教育学校类型分为职业预科、职业培训和实践培训</a:t>
                </a:r>
                <a:endParaRPr/>
              </a:p>
            </p:txBody>
          </p:sp>
          <p:sp>
            <p:nvSpPr>
              <p:cNvPr id="1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职业预科阶段：开设语言、数学、专业基础等课程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职业教育阶段：开设专业课程、实践操作课程、企业管理课程等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实践培训阶段：在企业进行实践操作训练，提高职业技能</a:t>
                </a:r>
                <a:endParaRPr/>
              </a:p>
            </p:txBody>
          </p:sp>
          <p:sp>
            <p:nvSpPr>
              <p:cNvPr id="1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德国职业教育的课程设置</a:t>
                </a:r>
                <a:endParaRPr/>
              </a:p>
            </p:txBody>
          </p:sp>
          <p:sp>
            <p:nvSpPr>
              <p:cNvPr id="2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德国职业教育的学校类型与课程设置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https://d.book118.com/318046107110006037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比较教育学——德国教育制度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2024-09-17T15:20:39.599</cp:lastPrinted>
  <dcterms:created xsi:type="dcterms:W3CDTF">2024-09-17T07:20:39Z</dcterms:created>
  <dcterms:modified xsi:type="dcterms:W3CDTF">2024-09-17T07:20:41Z</dcterms:modified>
</cp:coreProperties>
</file>