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44EAB-A231-44D7-B50E-03574693E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52265-0B19-4568-9377-EFF82A9C0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4DD70-730A-464E-ABFC-C8C3BDE59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00667-FD5C-4FD5-9B1A-FD5FCD69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6443E-91AB-4418-8389-85C61B5F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1D710B-2126-4D56-9649-B9B04A133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157F3-5499-4254-8DC7-E7AA154EF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1D73C-3681-4548-A9DC-F308B46EC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FA80E-04F4-4595-B7ED-F353C571E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D53A2-E481-483F-B892-C83015D63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2BF54-EFBA-40B2-A195-9344110C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7024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北师大版七年级上册数学《3.2代数式》课件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代数式运算规则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合并同类项方法技巧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去括号法则及其应用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整式加减运算技巧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代数式在实际问题中应用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由数、表示数的字母和运算符号（加、减、乘、除、乘方、开方）组成的数学表达式称为代数式。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代数式中可以包含数字、字母以及运算符号，但不能包含等号或不等号。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只包含一个项的代数式，如 $5x^2$，$3a$ 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由有限个单项式通过加、减法运算组成的代数式，如 $2x^2 + 3x - 1$，$a^2 - b^2$ 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分母中含有字母的代数式，如 $frac{x}{x+1}$，$frac{a+b}{c}$ 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代数式分类及举例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在代数式中，字母可以表示任意的数，如 $x$ 可以表示任意实数。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通过代数式可以表示出数量之间的关系，如 $y = 2x + 1$ 表示 $y$ 与 $x$ 之间的一种线性关系。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字母表示数与数量关系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字母表示数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代数式运算规则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同类项可以直接相加，不同类项不能直接相加。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$3x^2 + 2x^2 = 5x^2$，$3x + 2y$（不是同类项，不能直接相加）。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加法运算规则及举例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减去一个数等于加上这个数的相反数。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$5x^2 - 3x^2 = 5x^2 + (-3x^2) = 2x^2$。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减法运算规则及举例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乘法运算规则及举例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单项式与单项式相乘，把他们的系数、相同字母的幂分别相乘，其余字母连同他的指数不变，作为积的因式。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$(a^m cdot b^n) cdot (a^p cdot b^q) = a^{m+p} cdot b^{n+q}$。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合并同类项方法技巧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直接观察各项的字母部分是否完全相同，若相同则是同类项。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若各项的字母部分相同，但系数不同，则可通过比较系数来判断是否为同类项。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系数比较法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对于含有字母的项，若字母部分相同且指数也相同，则为同类项。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指数比较法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同类项识别与判断方法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提取公因子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将同类项的系数相加，字母部分保持不变。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识别同类项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首先识别出多项式中的同类项。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将提取公因子后的结果与其他非同类项一起写出，即为合并同类项后的多项式。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合并同类项步骤与策略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https://d.book118.com/318047024011006033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2024-09-10T20:12:58.726</cp:lastPrinted>
  <dcterms:created xsi:type="dcterms:W3CDTF">2024-09-10T12:12:58Z</dcterms:created>
  <dcterms:modified xsi:type="dcterms:W3CDTF">2024-09-10T12:13:00Z</dcterms:modified>
</cp:coreProperties>
</file>