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55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4A2F5-5AD7-4319-B8E1-40CC0BA5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6DC19-87F8-451E-AE90-F2A1A102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FCD0F-08B6-47D9-8C48-2A3914D7B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08BA0-AD2A-4158-A7D9-A3555328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5A374-9059-4E3C-B098-36251C291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61BBA8-F823-4A2E-9A47-1EEBD2A8C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E3B9D-9169-4DE5-AF54-65471FF6A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92BF0-18E2-4ACB-9BF7-14BAFF92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8F9CE-B028-4353-838D-683090454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136E5-F8A5-4652-AE8A-C9520D807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B4541-331E-428E-B9A4-1AB118E2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547" r:id="rId2"/>
    <p:sldLayoutId id="2147498548" r:id="rId3"/>
    <p:sldLayoutId id="2147498549" r:id="rId4"/>
    <p:sldLayoutId id="2147498550" r:id="rId5"/>
    <p:sldLayoutId id="2147498551" r:id="rId6"/>
    <p:sldLayoutId id="2147498552" r:id="rId7"/>
    <p:sldLayoutId id="2147498553" r:id="rId8"/>
    <p:sldLayoutId id="2147498554" r:id="rId9"/>
    <p:sldLayoutId id="2147498555" r:id="rId10"/>
    <p:sldLayoutId id="21474985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7134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认识钟表时间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104965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110363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110363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205867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211264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211264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钟表的组成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30676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31216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31216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时间的认识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407670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413067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413067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时间的读取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508571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513969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513969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时间的运用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钟表的组成</a:t>
            </a:r>
            <a:endParaRPr lang="zh-CN" altLang="en-US">
              <a:sym typeface="+mn-lt"/>
            </a:endParaRPr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钟表的外观</a:t>
            </a:r>
            <a:endParaRPr lang="zh-CN" altLang="en-US"/>
          </a:p>
        </p:txBody>
      </p:sp>
      <p:sp>
        <p:nvSpPr>
          <p:cNvPr id="104897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表冠：用于调整时间和日期的旋钮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表带：固定在手腕上的部分，包括金属、皮革、橡胶等材质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表扣：固定表带的部分，包括蝴蝶扣、针扣等类型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表盘：显示时间的主要部分，通常有数字或刻度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表针：指示时间的指针，包括时针、分针和秒针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表壳：保护内部机芯和表盘的外壳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钟表的内部结构</a:t>
            </a:r>
            <a:endParaRPr lang="zh-CN" altLang="en-US"/>
          </a:p>
        </p:txBody>
      </p:sp>
      <p:sp>
        <p:nvSpPr>
          <p:cNvPr id="104904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机芯：钟表的核心部件，包括发条、齿轮、擒纵机构等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表盘：显示时间的部分，通常有数字或指针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表壳：保护机芯和表盘的外壳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表带或表链：连接表壳和手腕的部分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水晶玻璃：保护表盘的透明材料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指针：指示时间的部件，通常有分针、时针和秒针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钟表的功能区域</a:t>
            </a:r>
            <a:endParaRPr lang="zh-CN" altLang="en-US"/>
          </a:p>
        </p:txBody>
      </p:sp>
      <p:sp>
        <p:nvSpPr>
          <p:cNvPr id="104911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表盘：显示时间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指针：指示时间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2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刻度：标记时间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3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机芯：驱动指针转动，显示时间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时间的认识</a:t>
            </a:r>
            <a:endParaRPr lang="zh-CN" altLang="en-US">
              <a:sym typeface="+mn-lt"/>
            </a:endParaRPr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小时的认识</a:t>
            </a:r>
            <a:endParaRPr lang="zh-CN" altLang="en-US"/>
          </a:p>
        </p:txBody>
      </p:sp>
      <p:sp>
        <p:nvSpPr>
          <p:cNvPr id="10492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小时是时间的基本单位之一，通常用于表示一天中的时间。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一天有24小时，每小时有60分钟。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小时可以用于表示工作时间、休息时间、学习时间等。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小时可以用于表示事件的发生顺序，如“上午8点”、“下午3点”等。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分钟的的认识</a:t>
            </a:r>
            <a:endParaRPr lang="zh-CN" altLang="en-US"/>
          </a:p>
        </p:txBody>
      </p:sp>
      <p:sp>
        <p:nvSpPr>
          <p:cNvPr id="104929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分钟是时间的基本单位之一，表示时间的长短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一分钟等于60秒，一小时等于60分钟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分钟可以用来表示时间的长短，如10分钟、20分钟等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分钟可以用来表示时间的间隔，如每隔5分钟、每隔10分钟等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秒的认识</a:t>
            </a:r>
            <a:endParaRPr lang="zh-CN" altLang="en-US"/>
          </a:p>
        </p:txBody>
      </p:sp>
      <p:sp>
        <p:nvSpPr>
          <p:cNvPr id="10493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秒的应用：在计时、计时器、钟表等设备中广泛使用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秒是时间的基本单位之一，表示时间的最小单位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秒的定义：1秒等于1/60分钟，1/3600小时，1/86400天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秒的表示方法：在数字后面加上“s”表示秒，如10s表示10秒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https://d.book118.com/318047134014006023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认识钟表时间</vt:lpstr>
      <vt:lpstr>目录</vt:lpstr>
      <vt:lpstr>单击添加章节标题</vt:lpstr>
      <vt:lpstr>钟表的组成</vt:lpstr>
      <vt:lpstr>PowerPoint Presentation</vt:lpstr>
      <vt:lpstr>钟表的外观</vt:lpstr>
      <vt:lpstr>钟表的内部结构</vt:lpstr>
      <vt:lpstr>钟表的功能区域</vt:lpstr>
      <vt:lpstr>时间的认识</vt:lpstr>
      <vt:lpstr>PowerPoint Presentation</vt:lpstr>
      <vt:lpstr>小时的认识</vt:lpstr>
      <vt:lpstr>分钟的的认识</vt:lpstr>
      <vt:lpstr>秒的认识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2024-08-29T11:41:28.784</cp:lastPrinted>
  <dcterms:created xsi:type="dcterms:W3CDTF">2024-08-29T03:41:28Z</dcterms:created>
  <dcterms:modified xsi:type="dcterms:W3CDTF">2024-08-29T03:41:30Z</dcterms:modified>
</cp:coreProperties>
</file>