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AFB3A6-BD23-4AD9-B6F0-A21265E39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C13C8B-1331-43EA-931E-52BD56F8A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AC0782-12D2-49D9-8515-2AE1D6C307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2288A2-6175-40CB-A8DA-7E1B122875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DFA8C3-E87B-4574-8835-45DDA9B496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936E1E-F8D9-4CE3-8D71-692CF4531C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D69235-54D2-4530-9D48-9D199F5F13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4987A3-8D4B-440A-AAA5-1DB200C63F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36565B-4F71-497F-8FD4-D5F7D4CFC1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85BEEB-3A27-40F9-BD59-8458D1441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1B7DC9-D2A7-49C4-AB1F-BDC821306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500101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确保安全生产措施</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安全生产政策与法规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安全管理体系建设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安全预防与控制措施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应急救援与事故处理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案例分析与应用</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安全生产政策与法规</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坚持“安全第一，预防为主”的方针，加强安全法治，建立科学规范的安全生产法治秩序。</a:t>
            </a:r>
          </a:p>
        </p:txBody>
      </p:sp>
      <p:pic>
        <p:nvPicPr>
          <p:cNvPr id="6" name="Picture 6"/>
          <p:cNvPicPr>
            <a:picLocks noChangeAspect="1"/>
          </p:cNvPicPr>
          <p:nvPr/>
        </p:nvPicPr>
        <p:blipFill>
          <a:blip r:embed="rId2"/>
          <a:srcRect l="23458" r="23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安全生产方针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各级政府及其有关部门和企业事业单位应当建立和完善安全生产责任制，明确各级负责人的安全生产责任。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安全生产责任制</a:t>
            </a:r>
          </a:p>
        </p:txBody>
      </p:sp>
      <p:pic>
        <p:nvPicPr>
          <p:cNvPr id="10" name="Picture 10"/>
          <p:cNvPicPr>
            <a:picLocks noChangeAspect="1"/>
          </p:cNvPicPr>
          <p:nvPr/>
        </p:nvPicPr>
        <p:blipFill>
          <a:blip r:embed="rId3"/>
          <a:srcRect t="3333" b="3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667" r="5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加强安全宣传教育，提高全民安全素质和安全意识，推进安全生产社会化服务体系建设。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安全宣传教育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国家安全生产政策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根据不同行业特点，制定相应的安全技术标准、规范和操作规程，规范安全生产行为。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行业安全标准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rcRect l="18417" r="18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行业安全管理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行业安全检查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rcRect l="18792" r="18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加强行业安全管理，建立健全行业安全管理体系和监管制度，落实行业安全管理责任。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定期开展行业安全检查，发现和整改安全隐患，防范安全事故的发生。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行业安全生产法规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srcRect l="11745" r="1174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395" r="1439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建立健全安全管理制度，完善安全生产责任制，加强安全生产培训和教育。</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安全管理制度</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制定并执行安全操作规程，规范员工的安全操作行为，确保生产过程的安全性。</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安全操作规程</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建立安全检查制度，定期对生产设备、设施、场所等进行检查，及时发现和整改安全隐患。</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安全检查制度</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制定应急预案，组织应急演练，提高应对突发事件的能力和水平，确保员工生命财产安全。</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应急预案与演练</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企业安全生产规章制度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安全管理体系建设</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建立安全管理组织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成立专门负责安全管理的部门或团队，确保安全工作的有效推进。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制定安全管理流程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建立标准化的安全管理流程，包括风险评估、安全措施制定、监督与检查等环节。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制定安全政策和目标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明确组织的安全目标和政策，为构建安全管理体系提供方向。</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安全管理体系的构建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制定应急预案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针对可能发生的突发事件，制定应急预案并组织演练，确保应对及时、有效。</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强化安全制度建设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根据组织实际情况，制定和完善安全管理制度，包括作业安全、设备安全、危险品管理等方面。</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明确责任与分工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明确各级领导和员工在安全生产中的责任与分工，确保安全工作的落实。</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安全管理制度的完善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定期组织员工参加安全培训和教育活动，提高员工的安全意识和技能水平。</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加强员工安全培训</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通过多种形式的安全宣传活动，提高员工对安全生产的认识和重视程度。</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开展安全宣传活动</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积极倡导安全第一的理念，将安全融入组织文化中，形成全员关注安全的氛围。</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建立安全文化</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安全培训与教育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安全预防与控制措施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https://d.book118.com/318050010124006032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2024-09-10T10:55:30.390</cp:lastPrinted>
  <dcterms:created xsi:type="dcterms:W3CDTF">2024-09-10T02:55:30Z</dcterms:created>
  <dcterms:modified xsi:type="dcterms:W3CDTF">2024-09-10T02:55:32Z</dcterms:modified>
</cp:coreProperties>
</file>