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438B2-3FD0-4267-B5EE-15E28BBA4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BE5EC-D63B-410D-8055-9F757EB12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910D7-6790-4997-AFFA-ADF11F050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2F6C4-78D6-40DE-B663-28A90566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66B0B4-943D-49CE-91CD-0389D4497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36CF8E-E865-4503-9955-8AAAD7AD6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395128-52F2-430A-B9CE-D080F7A63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A2A23-25D0-4BEF-91D5-28D746A7C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4FAC5-1403-4BD4-8118-E2D9412C5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39B6C-6267-43CC-BA06-7EFA713C1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6CDD1-43F0-4A4C-90C8-0017223CD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5110204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食品进出口检疫检验与国际接轨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2024-01-15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食品进出口检疫检验的重要性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当前食品进出口检疫检验的问题与挑战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国际接轨的必要性与策略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实施国际接轨的具体措施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国际接轨的预期成果与影响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食品安全问题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随着食品贸易全球化的发展，食品安全问题成为国际关注的焦点。各国对进口食品的质量和安全标准要求日益严格，因此食品进出口检疫检验与国际接轨至关重要。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法律法规要求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各国政府为了保护本国消费者的健康和利益，制定了一系列严格的食品进出口法律法规。食品企业必须遵守相关规定，确保产品符合进口国的标准。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通过加强食品进出口检疫检验，提高食品安全水平，保障消费者健康。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提高食品安全水平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与国际接轨的食品进出口检疫检验制度有利于消除贸易壁垒，促进国际贸易的自由化和便利化。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促进国际贸易发展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食品进出口检疫检验的重要性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通过严格的进出口检疫检验，可以确保进口的食品符合相关国家和地区的食品安全标准，从而保障消费者的健康。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确保食品质量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通过检测食品中的农药残留、重金属等有害物质，可以防止有害食品进入市场，保护消费者的权益。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防止有害物质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严格的进出口检疫检验可以提高食品的信誉，增强消费者对进口食品的信任度。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提高食品信誉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保障食品安全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通过进出口检疫检验，可以防止动物疫病的传播，保护国内动物和人类健康。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防止动物疫病传播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防止植物疫病传播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防止传染病传播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通过进出口检疫检验，可以防止植物疫病的传播，保护国内植物和生态环境。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严格的进出口检疫检验可以防止传染病的传播，维护公共卫生安全。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防止疫病传播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保护国内产业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保护国内市场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通过严格的进出口检疫检验，可以保护国内产业和市场，防止不公平竞争和倾销行为。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提高国内产业竞争力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通过与国际接轨的进出口检疫检验制度，可以提高国内产业的竞争力，促进经济发展。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维护国家利益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严格的进出口检疫检验可以维护国家利益，保障国家经济安全。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当前食品进出口检疫检验的问题与挑战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r="-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各国食品安全法规和标准存在差异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不同国家对食品的卫生要求、添加剂限制、标签标识等规定各不相同，给食品进出口带来挑战。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检测方法和标准不统一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各国在食品检测方法和标准上存在差异，导致同一产品在不同国家可能面临不同的检测要求和判定标准。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国际标准差异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部分国家的食品检验技术和设备相对落后，无法与国际先进水平接轨，影响检验结果的准确性和可靠性。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检验技术和设备相对滞后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部分国家食品检验人员素质有待提高，缺乏专业培训和技能更新，影响检验工作的质量和效率。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检验人员素质参差不齐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检验技术落后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信息沟通不畅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信息交流机制不完善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各国之间缺乏有效的信息交流机制，导致食品安全事件处置不及时、不透明，影响国际食品贸易的顺利进行。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信息通报与共享不足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各国在食品安全信息通报和共享方面存在不足，导致进口国难以全面了解出口国的食品安全状况，增加风险评估难度。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https://d.book118.com/318051102042006032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2024-09-09T16:09:58.708</cp:lastPrinted>
  <dcterms:created xsi:type="dcterms:W3CDTF">2024-09-09T08:09:58Z</dcterms:created>
  <dcterms:modified xsi:type="dcterms:W3CDTF">2024-09-09T08:10:00Z</dcterms:modified>
</cp:coreProperties>
</file>