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1BAE21E-2F8F-4709-B18A-9EC5C75FB71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B75BC-2A89-4E33-904A-982496FBB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57C6D5-2041-49B4-A7BF-03F67C9D6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E9D9AC-DCE0-484E-BC5B-8FB660FDE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05D4DB-DFC7-4266-8681-1BD467DEA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D44BDD-DD84-45D2-AD47-4458A6CDC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9C096E-F09D-4807-854E-772BB495D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B06716-E201-4360-8F95-BECA986E9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5B3BAA-0568-4721-BDFA-F07A2549B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45AD7E-8611-4FEE-BA6E-6F13F744A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08A103-6872-41F2-BAF1-914AB0805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E0958-399E-4CD3-A22B-2C2A59356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2CE92E0-8BF5-483B-BF31-A765297A5A3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5E982AE-E605-4423-8386-FCB661E554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5113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赢在细节企业礼仪培训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企业礼仪的基础知识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企业礼仪中的细节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商务礼仪培训实践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企业礼仪培训的实施与评估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企业形象与企业礼仪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企业形象是企业在公众心目中形成的整体形象，而企业礼仪则直接影响着企业形象的塑造。通过专业的企业礼仪培训，企业能够确保员工在与客户、合作伙伴等人群互动时始终保持良好的形象和态度。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企业形象与企业礼仪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形象塑造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企业形象的重要性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企业礼仪对形象的影响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必备条件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企业礼仪培训的必要性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礼仪对客户体验的影响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提升客户满意度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增强客户忠诚度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促进业务发展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礼仪对企业品牌的塑造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树立行业口碑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赢得市场竞争优势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提升企业声誉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礼仪对员工与客户的影响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礼仪对员工的职业素养的提升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提高专业水平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增强团队协作能力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塑造良好职场形象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礼仪培训的企业收益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通过礼仪培训，企业可以使员工的专业素养得到提升，增强员工的服务意识，进而提升企业的整体形象，为企业的发展赢得更多机遇和竞争优势。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礼仪培训课程设置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基础内容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基础礼仪知识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沟通要点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企业礼仪的基础知识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企业礼仪的要素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的要素包括外表形象的重要性、言行举止的规范以及礼仪礼节的细节。外表形象的重要性不仅体现在穿着得体，更要注重仪容仪表的修养；言行举止的规范包括言语举止的得体以及举止规范；礼仪礼节的细节则更注重细小的举止和细致的礼仪规范，这些都是企业礼仪的核心要素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不同场合的企业礼仪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包括工作场合的言行规范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日常办公礼仪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涉及商务会议中的礼仪要求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商务会议礼仪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涉及商务招待活动中的礼仪规范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商务招待礼仪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什么是企业礼仪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企业礼仪的定义及其在商务活动中的作用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定义与概念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探讨礼仪的历史渊源和发展演变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礼仪的起源与发展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企业礼仪相比传统礼仪的特殊之处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企业礼仪的特点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跨文化礼仪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各国文化背景下的不同礼仪习俗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不同文化背景下的礼仪差异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跨文化融合中应注意的文化尊重原则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文化融合与尊重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有效处理不同文化之间的沟通技巧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跨文化沟通的技巧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企业礼仪的基础知识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作为商务活动中的重要组成部分，其准则和规范是商业成功的基石。精准的企业礼仪能够提升企业形象，增强商业合作的信任度，有效地促进商务活动的顺利进行。因此，学习和遵守企业礼仪的基础知识是每个职场人士必备的素养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企业礼仪中的细节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仪表端庄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着装得体，展现专业形象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穿着仪表的重要性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整洁大方，体现细节品味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仪表得体的原则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言行合一，展现礼貌态度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仪态举止的文明规范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言谈举止得体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措辞得当，语言文明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言谈举止的规范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请谢礼貌语言，增进人际关系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礼貌用语的运用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注重眼神交流，传递诚信信息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面对面沟通技巧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细节决定成败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细节决定形象，关乎印象深刻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善于发现细节，把握重要细节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礼仪细节培训的重要性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加强培训，提升细节意识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细致培训，打造专业形象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礼仪细节中的细节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礼仪细节的魅力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微笑礼貌，拉近人际距离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细心关注，展现细致心思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礼仪问题的解决方案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在面对礼仪问题时，我们需要遵循处理原则，善于运用解决技巧，同时也要做好预防措施，从根源上避免礼仪问题的发生。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礼仪问题的解决方案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沟通解决问题，保持耐心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礼仪问题的处理原则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着力培训教育，建立规范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礼仪问题的预防措施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善于调解处理，化解尴尬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礼仪问题的解决技巧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商务礼仪培训实践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https://d.book118.com/318051132011006050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赢在细节企业礼仪培训</vt:lpstr>
      <vt:lpstr>目录</vt:lpstr>
      <vt:lpstr>第1章 企业礼仪培训的重要性</vt:lpstr>
      <vt:lpstr> </vt:lpstr>
      <vt:lpstr>企业形象与企业礼仪</vt:lpstr>
      <vt:lpstr>礼仪对员工与客户的影响</vt:lpstr>
      <vt:lpstr> </vt:lpstr>
      <vt:lpstr>礼仪培训课程设置</vt:lpstr>
      <vt:lpstr>第2章 企业礼仪的基础知识</vt:lpstr>
      <vt:lpstr> </vt:lpstr>
      <vt:lpstr>不同场合的企业礼仪</vt:lpstr>
      <vt:lpstr>什么是企业礼仪</vt:lpstr>
      <vt:lpstr>跨文化礼仪</vt:lpstr>
      <vt:lpstr>企业礼仪的基础知识</vt:lpstr>
      <vt:lpstr>第3章 企业礼仪中的细节</vt:lpstr>
      <vt:lpstr>仪表端庄</vt:lpstr>
      <vt:lpstr>言谈举止得体</vt:lpstr>
      <vt:lpstr>礼仪细节中的细节</vt:lpstr>
      <vt:lpstr> </vt:lpstr>
      <vt:lpstr>礼仪问题的解决方案</vt:lpstr>
      <vt:lpstr>第4章 商务礼仪培训实践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2024-09-29T15:12:04.160</cp:lastPrinted>
  <dcterms:created xsi:type="dcterms:W3CDTF">2024-09-29T07:12:04Z</dcterms:created>
  <dcterms:modified xsi:type="dcterms:W3CDTF">2024-09-29T07:12:06Z</dcterms:modified>
</cp:coreProperties>
</file>