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DC424-B023-4BD8-96F0-51EEB2D9D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3B399-3D36-4A41-8288-D2B696CC4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9380F-9B10-46EE-AE63-86F186E07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B3AE6-EA34-4278-97AC-F57D76070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92CFB9-CDC3-4065-9C60-364BC612B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561E9C-3B5E-4651-BEE3-42CAFE873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ABEFB-31B6-45E6-9D19-665D01EFE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B42CA-CDF5-4DD9-B01E-1940DD053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10F78-215B-4A69-8189-2E832481E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60CCC-19E0-4D36-9769-E5F6F33B6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273C1-EE4A-4F7D-AA43-9B975F5A2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5113511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《fit的词组短语》PPT课件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fit的常见词组短语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fit的短语搭配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fit的固定搭配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fit的常见用法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fit的常见问题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fit的常见词组短语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表示适合或胜任某项任务或活动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这个短语通常用于描述某物或某人适合做某事的情况，强调的是适合的程度和条件。例如，“This book is fit for children ages 5-10.”（这本书适合5-10岁的孩子。）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除了表示适合，be fit for还可以表示胜任，例如“He is fit for the job.”（他适合这份工作。）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be fit for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表示达到某种标准或条件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这个短语通常用于描述某物或某人达到了某种标准或条件，强调的是达到的程度或标准。例如，“The exam was so difficult that only one student in the class was fit to pass it.”（考试难度很大，以至于只有一名学生达到了通过的标准。）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除了表示达到标准，be fit to还可以表示适合或胜任，例如“He is fit to lead the team.”（他适合领导这个团队。）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be fit to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19" r="30219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表示不适合或不胜任某项任务或活动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这个短语通常用于描述某物或某人不适合做某事的情况，强调的是不适合的程度和条件。例如，“This material is not fit for outdoor use.”（这种材料不适合户外使用。）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扩展描述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除了表示不适合，be not fit for还可以表示不胜任，例如“He is not fit for this job.”（他不适合这份工作。）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be not fit for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fit的短语搭配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表示适应、融入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指某物或某人适应某个环境或群体，能够很好地融入其中。例如，“The new employee quickly fit in with the team.”（新员工很快融入了团队。）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扩展描述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在描述某人或某物融入某个环境或群体时，可以强调其适应性和和谐性，例如，“The newcomer effortlessly fit in with the group, as if he had been there all along.”（新来的人毫不费力地融入了群体，好像他一直都在这里一样。）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fit in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表示适合、适应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指某物或某人适合某个位置或情境，能够适应并融入其中。例如，“The new car model fits into the market niche for environmentally friendly vehicles.”（这款新车适合市场上的环保车型领域。）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在描述某物适合某个位置或情境时，可以强调其匹配性和适应性，例如，“The new product fits into the company's strategy to expand its market share.”（这款新产品符合公司扩大市场份额的战略。）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扩展描述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fit into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表示适合特定目的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指某物或某人适合特定的目的或需求，能够满足期望。例如，“The tool is not fit for purpose and needs to be replaced.”（这个工具不适合用于这个目的，需要更换。）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扩展描述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在描述某物适合特定目的时，可以强调其性能和可靠性，例如，“The equipment is fit for purpose and has a long service life.”（这台设备性能可靠，使用寿命长，非常适合这个用途。）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fit for purpose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fit的固定搭配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https://d.book118.com/318051135111006031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2024-09-08T18:38:23.373</cp:lastPrinted>
  <dcterms:created xsi:type="dcterms:W3CDTF">2024-09-08T10:38:23Z</dcterms:created>
  <dcterms:modified xsi:type="dcterms:W3CDTF">2024-09-08T10:38:25Z</dcterms:modified>
</cp:coreProperties>
</file>