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E822E-7746-4590-8B3A-6DD01CE2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42C6F-B833-48D0-A1F3-DD3C0DB6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32E4-75FF-4EAC-931B-26FB1D33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45F11-65A2-4635-8349-CC2A134FF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71BD5-80C6-45BE-9A2E-11D74354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42135-0769-4D1A-BD16-B47DBC94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85304-2CDD-4D5C-97A6-55B6B488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49F01-C206-49C3-87D0-FDD4003C7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27D17-5684-4895-B0B0-55E53C959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04C20-8F7B-444B-A894-A0BE077F9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2B94B-7601-45F4-A289-F5B6C32A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204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施工风险无阻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冰雪天气下的施工风险与应对措施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冬季施工安全技术与管理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冬季气温低，可能导致材料脆化，影响施工效果，同时对工人的身体健康也有一定影响。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冬季的雨雪天气可能导致施工现场湿滑，增加施工难度和危险性。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能源需求增大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冬季低温需要更多的能源来维持施工环境的温度，可能增加施工成本。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冬季施工的特点与挑战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保障工人生命安全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良好的施工安全措施可以降低工人受伤的风险，保护他们的生命安全。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安全的施工环境有助于保证施工过程的稳定，从而提高工程质量。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有效的安全管理有助于提升企业的社会形象和声誉。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对可能出现的风险进行预测，并提前制定应对措施，以预防为主，治理为辅。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始终把工人的生命安全放在第一位，采取一切措施保障工人的健康和安全。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运用科学的方法和手段进行安全管理，提高管理的效率和效果。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冰雪天气下的施工风险与应对措施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冰雪天气可能导致施工材料运输受阻，施工现场道路封闭，从而延误施工进度。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施工进度延误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冰雪路面湿滑，增加了施工现场人员和设备操作的安全风险。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施工安全风险增加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冰雪融化可能影响混凝土等材料的凝固效果，降低施工质量。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施工质量下降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冰雪对施工的影响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对施工机械的轮胎和操作手柄进行防滑处理，如安装防滑链和防滑套。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机械设备的防滑处理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在机械设备关键部位加装保温材料，防止冰雪对设备造成损坏。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机械设备的保温措施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加强机械设备日常检查和维护，确保设备在冰雪天气下正常运行。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施工机械的安全操作与维护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铺设防滑材料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在施工现场人行道和车行道铺设草垫、麻袋等防滑材料。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设置明显的安全警示标识，提醒现场人员注意防滑、防冻。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供暖设施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在施工现场设置供暖设施，如火炉、暖气片等，提高现场温度，防止结冰。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施工现场的防滑与防冻措施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应急救援队伍组建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组建专业的应急救援队伍，配备必要的救援设备和物资。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在施工现场设置急救点，配备急救药品和设备，以便在发生意外时迅速展开急救。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紧急联络机制建立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建立有效的紧急联络机制，确保现场人员能够及时报告险情并得到救援。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冰雪天气下的紧急救援预案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冬季施工安全技术与管理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https://d.book118.com/318052046012006044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2024-09-23T22:04:38.365</cp:lastPrinted>
  <dcterms:created xsi:type="dcterms:W3CDTF">2024-09-23T14:04:38Z</dcterms:created>
  <dcterms:modified xsi:type="dcterms:W3CDTF">2024-09-23T14:04:40Z</dcterms:modified>
</cp:coreProperties>
</file>