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7B30E2-6722-4309-80A1-8F496E42521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46401-D523-4614-A843-91B132E2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16D23-DF4C-4FDC-B4BE-4057394C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229A5-2AD8-4E27-AA64-474AC64A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39344-5D72-4DCD-9E93-D9439FBC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0F5C2-8946-4308-B185-97EA4705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CD4FD-89E9-464D-A699-084F4EDC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BDA86-2C78-4038-B875-2D36F6AC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CE59D-12A2-4BF1-966D-EE01FA02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C5AA6-81BD-4C53-9D11-CE665E76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C8A2D-90E5-47AB-8F74-B2C4A67A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7AF3-D67D-4422-8C21-CD9D042DF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C9E84F-D8E4-4314-9FA0-E80D6F530EA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F3E489-9F2C-4FB6-85F8-740D3C36D0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2100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业务查房传染科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业务查房传染科简介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业务查房传染科工作流程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业务查房传染科的重要意义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业务查房传染科的标准操作规范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业务查房传染科中的案例分析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业务查房传染科的未来发展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业务查房传染科简介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业务查房传染科概述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业务查房传染科是医院感染控制的重要环节，负责对病房的卫生情况和病人的感染病情进行查房和监测。在医疗工作中扮演着至关重要的角色，为医护人员提供及时有效的感染控制措施。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感染控制的重要性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查房传染科的工作对于医院的感染控制非常重要，通过及时发现和处理感染病例，可以有效减少医院内感染的发生，保障患者和医护人员的健康安全。医院感染控制是医疗质量管理的重要组成部分，必须引起足够重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业务查房传染科工作流程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流程图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业务查房传染科的工作流程非常重要，需要包括巡查、监测、报告、以及制定措施等环节。清晰的流程图能够帮助工作人员更好地理解和执行任务。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业务查房传染科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业务查房传染科工作流程是医院传染病防控的重要环节。通过巡查、监测和制定控制措施，可以及时发现和应对感染病情，保障患者和医护人员的安全。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1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业务查房传染科的重要意义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提升医院感染控制水平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业务查房传染科对医院感染控制水平的提升至关重要。通过定期检查和监测，可以有效预防和控制医院内传染病的发生和传播，保护患者、医护人员和访客的健康安全。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保障医疗质量和安全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业务查房传染科在提供高质量医疗服务的同时，也承担着保障患者安全和医疗质量的责任。通过严格检测和管理医疗器械、消毒灭菌、病房清洁等工作，确保医疗过程中不会出现感染传播的风险。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加强团队合作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共同制定感染控制方案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密切配合进行感染控制工作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共同努力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鼓励医护人员提高专业技能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共同为患者健康努力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促进医护协作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建立良好沟通机制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定期开展业务查房例会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及时沟通病例情况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业务查房传染科的标准操作规范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巡查操作规范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业务查房传染科中，巡查工作至关重要。操作规范包括每日巡查感染病情，确保病情及时掌握，注意事项包括佩戴防护设备、规范消毒程序等。具体步骤包括查看患者病历、观察病情变化、与医护人员交流等。巡查工作的准确性和及时性直接关系到患者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https://d.book118.com/318052100030006047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业务查房传染科</vt:lpstr>
      <vt:lpstr>目录</vt:lpstr>
      <vt:lpstr>第1章 业务查房传染科简介</vt:lpstr>
      <vt:lpstr> </vt:lpstr>
      <vt:lpstr>感染控制的重要性</vt:lpstr>
      <vt:lpstr>第2章 业务查房传染科工作流程</vt:lpstr>
      <vt:lpstr> </vt:lpstr>
      <vt:lpstr>业务查房传染科</vt:lpstr>
      <vt:lpstr>第3章 业务查房传染科的重要意义</vt:lpstr>
      <vt:lpstr>提升医院感染控制水平</vt:lpstr>
      <vt:lpstr> </vt:lpstr>
      <vt:lpstr>促进医护协作</vt:lpstr>
      <vt:lpstr>第4章 业务查房传染科的标准操作规范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2024-09-28T09:55:09.650</cp:lastPrinted>
  <dcterms:created xsi:type="dcterms:W3CDTF">2024-09-28T01:55:09Z</dcterms:created>
  <dcterms:modified xsi:type="dcterms:W3CDTF">2024-09-28T01:55:11Z</dcterms:modified>
</cp:coreProperties>
</file>