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GKDML+MS-UIGothic"/>
      <p:regular r:id="rId15"/>
    </p:embeddedFont>
    <p:embeddedFont>
      <p:font typeface="QGMAJW+VJBUWP+ArialMT"/>
      <p:regular r:id="rId16"/>
    </p:embeddedFont>
    <p:embeddedFont>
      <p:font typeface="QHDBHQ+KCOLII+MicrosoftYaHei-Bold"/>
      <p:regular r:id="rId17"/>
    </p:embeddedFont>
    <p:embeddedFont>
      <p:font typeface="IJCSBR+JJPST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139B1-60F8-4399-8F41-76D7E1FF3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167B5-B4C2-48FA-A562-5F431C46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2A7E8-9287-482E-A47B-D56CA5B8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553F4-3AE2-4777-8BEA-A18ADFCB3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B9DEC-EAF6-4E0E-9540-D9660BF2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2E955-A21F-4C8E-A96B-CAD3DB3A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EA232-EE1F-44DB-8436-05CD1771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9B2D1-6DF3-4ACD-BC7C-5DD41F9C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F7E2-1F28-4C62-BDFF-CBC3F2384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A4F20-8BD5-465F-8B0E-28861DBF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D7ADC-F685-4BBA-9EA6-A808785A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3107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IGKDML+MS-UIGothic"/>
                <a:cs typeface="IGKDML+MS-UIGothic"/>
              </a:rPr>
              <a:t>个人成效与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时间</a:t>
            </a:r>
            <a:r>
              <a:rPr sz="5150" spc="25">
                <a:solidFill>
                  <a:srgbClr val="083502"/>
                </a:solidFill>
                <a:latin typeface="IGKDML+MS-UIGothic"/>
                <a:cs typeface="IGKDML+MS-UIGothic"/>
              </a:rPr>
              <a:t>管理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IGKDML+MS-UIGothic"/>
                <a:cs typeface="IGKDM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GMAJW+VJBUWP+ArialMT"/>
                <a:cs typeface="QGMAJW+VJBUW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个人成效概述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GMAJW+VJBUWP+ArialMT"/>
                <a:cs typeface="QGMAJW+VJBUW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管理基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5140901" cy="24294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GMAJW+VJBUWP+ArialMT"/>
                <a:cs typeface="QGMAJW+VJBUW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提高个人成效的方法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GMAJW+VJBUWP+ArialMT"/>
                <a:cs typeface="QGMAJW+VJBUW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管理的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GMAJW+VJBUWP+ArialMT"/>
                <a:cs typeface="QGMAJW+VJBUW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克服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管理障碍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GMAJW+VJBUWP+ArialMT"/>
                <a:cs typeface="QGMAJW+VJBUWP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个人成效与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管理的未来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5AE37"/>
                </a:solidFill>
                <a:latin typeface="IGKDML+MS-UIGothic"/>
                <a:cs typeface="IGKDML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GKDML+MS-UIGothic"/>
                <a:cs typeface="IGKDML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FFBF"/>
                </a:solidFill>
                <a:latin typeface="QHDBHQ+KCOLII+MicrosoftYaHei-Bold"/>
                <a:cs typeface="QHDBHQ+KCOLI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HDBHQ+KCOLII+MicrosoftYaHei-Bold"/>
                <a:cs typeface="QHDBHQ+KCOLI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IGKDML+MS-UIGothic"/>
                <a:cs typeface="IGKDML+MS-UIGothic"/>
              </a:rPr>
              <a:t>个人成效概述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HDBHQ+KCOLII+MicrosoftYaHei-Bold"/>
                <a:cs typeface="QHDBHQ+KCOLII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KDML+MS-UIGothic"/>
                <a:cs typeface="IGKDML+MS-UIGothic"/>
              </a:rPr>
              <a:t>个人成效的定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HDBHQ+KCOLII+MicrosoftYaHei-Bold"/>
                <a:cs typeface="QHDBHQ+KCOLII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HDBHQ+KCOLII+MicrosoftYaHei-Bold"/>
                <a:cs typeface="QHDBHQ+KCOLII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KDML+MS-UIGothic"/>
                <a:cs typeface="IGKDML+MS-UIGothic"/>
              </a:rPr>
              <a:t>个人成效的重要性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KDML+MS-UIGothic"/>
                <a:cs typeface="IGKDML+MS-UIGothic"/>
              </a:rPr>
              <a:t>个人成效的提升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IGKDML+MS-UIGothic"/>
                <a:cs typeface="IGKDML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IGKDML+MS-UIGothic"/>
                <a:cs typeface="IGKDML+MS-UIGothic"/>
              </a:rPr>
              <a:t>来更好的生活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GKDML+MS-UIGothic"/>
                <a:cs typeface="IGKDML+MS-UIGothic"/>
              </a:rPr>
              <a:t>量，增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IGKDML+MS-UIGothic"/>
                <a:cs typeface="IGKDML+MS-UIGothic"/>
              </a:rPr>
              <a:t>个人的幸福感和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IGKDML+MS-UIGothic"/>
                <a:cs typeface="IGKDML+MS-UIGothic"/>
              </a:rPr>
              <a:t>足感。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KDML+MS-UIGothic"/>
                <a:cs typeface="IGKDML+MS-UIGothic"/>
              </a:rPr>
              <a:t>个人成效的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IGKDML+MS-UIGothic"/>
                <a:cs typeface="IGKDML+MS-UIGothic"/>
              </a:rPr>
              <a:t>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GKDML+MS-UIGothic"/>
                <a:cs typeface="IGKDML+MS-UIGothic"/>
              </a:rPr>
              <a:t>目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45AE37"/>
                </a:solidFill>
                <a:latin typeface="IGKDML+MS-UIGothic"/>
                <a:cs typeface="IGKDML+MS-UIGothic"/>
              </a:rPr>
              <a:t>达成度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绩</a:t>
            </a:r>
            <a:r>
              <a:rPr sz="2000" spc="25">
                <a:solidFill>
                  <a:srgbClr val="45AE37"/>
                </a:solidFill>
                <a:latin typeface="IGKDML+MS-UIGothic"/>
                <a:cs typeface="IGKDML+MS-UIGothic"/>
              </a:rPr>
              <a:t>效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45AE37"/>
                </a:solidFill>
                <a:latin typeface="IGKDML+MS-UIGothic"/>
                <a:cs typeface="IGKDML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GKDML+MS-UIGothic"/>
                <a:cs typeface="IGKDML+MS-UIGothic"/>
              </a:rPr>
              <a:t>反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馈</a:t>
            </a:r>
            <a:r>
              <a:rPr sz="2000" spc="25">
                <a:solidFill>
                  <a:srgbClr val="45AE37"/>
                </a:solidFill>
                <a:latin typeface="IGKDML+MS-UIGothic"/>
                <a:cs typeface="IGKDML+MS-UIGothic"/>
              </a:rPr>
              <a:t>与改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HDBHQ+KCOLII+MicrosoftYaHei-Bold"/>
                <a:cs typeface="QHDBHQ+KCOLI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时间</a:t>
            </a:r>
            <a:r>
              <a:rPr sz="3800" spc="25">
                <a:solidFill>
                  <a:srgbClr val="083502"/>
                </a:solidFill>
                <a:latin typeface="IGKDML+MS-UIGothic"/>
                <a:cs typeface="IGKDML+MS-UIGothic"/>
              </a:rPr>
              <a:t>管理基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HDBHQ+KCOLII+MicrosoftYaHei-Bold"/>
                <a:cs typeface="QHDBHQ+KCOLII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45AE37"/>
                </a:solidFill>
                <a:latin typeface="IGKDML+MS-UIGothic"/>
                <a:cs typeface="IGKDML+MS-UIGothic"/>
              </a:rPr>
              <a:t>管理的定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管理是一种自我管理和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的方法，旨在提高工作效率和生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力，以达到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个人和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管理不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包括合理安排任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、制定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划，以及有效地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事件和干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管理可以帮助个人减少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力、提高工作生活平衡，并增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IGKDML+MS-UIGothic"/>
                <a:cs typeface="IGKDML+MS-UIGothic"/>
              </a:rPr>
              <a:t>自我控制和自我效能感。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45AE37"/>
                </a:solidFill>
                <a:latin typeface="IGKDML+MS-UIGothic"/>
                <a:cs typeface="IGKDML+MS-UIGothic"/>
              </a:rPr>
              <a:t>管理的原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45AE37"/>
                </a:solidFill>
                <a:latin typeface="IGKDML+MS-UIGothic"/>
                <a:cs typeface="IGKDML+MS-UIGothic"/>
              </a:rPr>
              <a:t>先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级</a:t>
            </a:r>
            <a:r>
              <a:rPr sz="2300" spc="23">
                <a:solidFill>
                  <a:srgbClr val="45AE37"/>
                </a:solidFill>
                <a:latin typeface="IGKDML+MS-UIGothic"/>
                <a:cs typeface="IGKDML+MS-UIGothic"/>
              </a:rPr>
              <a:t>排序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GKDML+MS-UIGothic"/>
                <a:cs typeface="IGKDML+MS-UIGothic"/>
              </a:rPr>
              <a:t>灵活性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GKDML+MS-UIGothic"/>
                <a:cs typeface="IGKDML+MS-UIGothic"/>
              </a:rPr>
              <a:t>目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45AE37"/>
                </a:solidFill>
                <a:latin typeface="IGKDML+MS-UIGothic"/>
                <a:cs typeface="IGKDML+MS-UIGothic"/>
              </a:rPr>
              <a:t>明确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45AE37"/>
                </a:solidFill>
                <a:latin typeface="IGKDML+MS-UIGothic"/>
                <a:cs typeface="IGKDML+MS-UIGothic"/>
              </a:rPr>
              <a:t>划与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GKDML+MS-UIGothic"/>
                <a:cs typeface="IGKDML+MS-UIGothic"/>
              </a:rPr>
              <a:t>自我反思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45AE37"/>
                </a:solidFill>
                <a:latin typeface="IGKDML+MS-UIGothic"/>
                <a:cs typeface="IGKDML+MS-UIGothic"/>
              </a:rPr>
              <a:t>管理的工具和技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GKDML+MS-UIGothic"/>
                <a:cs typeface="IGKDML+MS-UIGothic"/>
              </a:rPr>
              <a:t>待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办</a:t>
            </a:r>
            <a:r>
              <a:rPr sz="2000" spc="25">
                <a:solidFill>
                  <a:srgbClr val="45AE37"/>
                </a:solidFill>
                <a:latin typeface="IGKDML+MS-UIGothic"/>
                <a:cs typeface="IGKDML+MS-UIGothic"/>
              </a:rPr>
              <a:t>事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45AE37"/>
                </a:solidFill>
                <a:latin typeface="IGKDML+MS-UIGothic"/>
                <a:cs typeface="IGKDML+MS-UIGothic"/>
              </a:rPr>
              <a:t>清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415" y="1754397"/>
            <a:ext cx="1778101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45AE37"/>
                </a:solidFill>
                <a:latin typeface="IGKDML+MS-UIGothic"/>
                <a:cs typeface="IGKDML+MS-UIGothic"/>
              </a:rPr>
              <a:t>日</a:t>
            </a:r>
            <a:r>
              <a:rPr sz="1850" spc="23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1850" spc="25">
                <a:solidFill>
                  <a:srgbClr val="45AE37"/>
                </a:solidFill>
                <a:latin typeface="IGKDML+MS-UIGothic"/>
                <a:cs typeface="IGKDML+MS-UIGothic"/>
              </a:rPr>
              <a:t>和日程表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51519" y="3127280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时间块</a:t>
            </a:r>
            <a:r>
              <a:rPr sz="2000" spc="23">
                <a:solidFill>
                  <a:srgbClr val="45AE37"/>
                </a:solidFill>
                <a:latin typeface="IGKDML+MS-UIGothic"/>
                <a:cs typeface="IGKDML+MS-UIGothic"/>
              </a:rPr>
              <a:t>技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3415" y="433314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GKDML+MS-UIGothic"/>
                <a:cs typeface="IGKDML+MS-UIGothic"/>
              </a:rPr>
              <a:t>任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45AE37"/>
                </a:solidFill>
                <a:latin typeface="IGKDML+MS-UIGothic"/>
                <a:cs typeface="IGKDML+MS-UIGothic"/>
              </a:rPr>
              <a:t>分解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05</a:t>
            </a:r>
            <a:r>
              <a:rPr sz="3450" spc="750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450">
                <a:solidFill>
                  <a:srgbClr val="FFFFFF"/>
                </a:solidFill>
                <a:latin typeface="QHDBHQ+KCOLII+MicrosoftYaHei-Bold"/>
                <a:cs typeface="QHDBHQ+KCOLII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382509" y="5128033"/>
            <a:ext cx="16097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45AE37"/>
                </a:solidFill>
                <a:latin typeface="IGKDML+MS-UIGothic"/>
                <a:cs typeface="IGKDML+MS-UIGothic"/>
              </a:rPr>
              <a:t>番茄工作法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https://d.book118.com/318053107140006037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IGKDML+MS-UIGothic</vt:lpstr>
      <vt:lpstr>SimSun</vt:lpstr>
      <vt:lpstr>QGMAJW+VJBUWP+ArialMT</vt:lpstr>
      <vt:lpstr>Times New Roman</vt:lpstr>
      <vt:lpstr>QHDBHQ+KCOLII+MicrosoftYaHei-Bold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2024-09-18T00:55:54.738</cp:lastPrinted>
  <dcterms:created xsi:type="dcterms:W3CDTF">2024-09-17T16:55:54Z</dcterms:created>
  <dcterms:modified xsi:type="dcterms:W3CDTF">2024-09-17T16:55:55Z</dcterms:modified>
</cp:coreProperties>
</file>