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F29D9-DFE2-4496-AC45-FBE3DF361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82F32F-FD4C-4026-A6DD-0BD18D354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8C7CF5-033D-4D4D-ACC3-AA3AA179B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441D0B-DDA6-4604-8290-E76CB1C452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D421E8-2940-4050-8C42-8EB1603467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2D1147-0B8E-4DC8-9834-29982E88C9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8AABEA-205C-4E57-8421-CA91516408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854F91-56DC-4DA8-AE83-32EEA726E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5CA03-1787-4AD7-95DE-C1F7BAD4E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B09C2E-DC6A-44D9-B85D-4D018EF04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E8756-9B50-4F39-903B-194318D80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550220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前端开发主要技术方案</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主要技术方案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框架与库</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前端开发工具与编辑器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前端开发最佳实践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前端开发未来趋势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前端开发定义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前端开发是指负责构建用户界面的工作，包括网页、移动应用等。前端开发的主要目标是提供用户友好的界面，以及与后端进行数据交互。</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前端开发需要掌握HTML、CSS、JavaScript等前端技术，以及响应式设计、性能优化等方面的知识。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292" r="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前端开发过程中需要注意安全性问题，防止跨站脚本攻击（XSS）等安全漏洞。</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用户体验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良好的前端开发能够提供用户友好的界面和交互体验，提高用户满意度。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网站性能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优秀的前端优化能够提高网站性能，减少加载时间，提升用户体验。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前端开发的重要性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01" r="2420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早期的网页主要是静态的，由HTML和CSS构建。</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静态页面时代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随着JavaScript的出现，网页开始具备动态功能，可以响应用户的操作。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动态页面时代</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为了提高开发效率和解决跨浏览器兼容性问题，出现了各种前端框架和库，如jQuery、Bootstrap等。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前端框架和库时代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随着React、Vue等前端框架的兴起，前端开发进入了一个全新的时代，更加注重组件化、模块化开发。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现代前端开发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前端开发的历史与发展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主要技术方案</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HTML5是用于构建网页的标准标记语言，提供了丰富的元素和属性，支持多媒体内容、图形绘制、离线存储等功能。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HTML5是前端开发的基础，它定义了网页的结构和内容。通过使用HTML5，开发者可以创建更丰富、更交互式的网页。HTML5引入了新的语义元素，如`&lt;article&gt;`、`&lt;section&gt;`、`&lt;nav&gt;`等，使得网页结构更加清晰。此外，HTML5还支持音频、视频元素的直接嵌入，无需依赖第三方插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HTML</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CSS3是用于描述网页样式的语言，提供了丰富的样式和动画效果。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SS3是前端开发中用于控制网页样式的重要技术。通过CSS3，开发者可以轻松地设置页面布局、字体、颜色、边框等样式。此外，CSS3还引入了新的特性，如圆角、阴影、渐变、过渡和动画等，使得网页更加美观和动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CSS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JavaScript是一种脚本语言，用于实现网页的交互功能。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JavaScript是前端开发中实现网页交互性的关键技术。通过JavaScript，开发者可以实现动态内容更新、表单验证、事件处理等功能。JavaScript还可以与DOM（文档对象模型）进行交互，操作页面的元素和属性。随着前端框架和库的发展，JavaScript在前端开发中的地位越来越重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JavaScript</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AJAX是一种无需重新加载整个页面即可与服务器交换数据并更新部分网页的技术。</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AJAX（Asynchronous JavaScript and XML）允许开发者在不重新加载整个页面的情况下，与服务器进行通信并获取数据。通过使用AJAX，开发者可以实现异步数据加载、实时更新等功能，提高用户体验和页面性能。AJAX基于JavaScript的XMLHttpRequest对象，可以发送HTTP请求并处理响应。</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AJAX</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jQuery</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jQuery是一个快速、小型且功能丰富的JavaScript库，简化了HTML文档遍历、事件处理、动画和Ajax交互。</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jQuery是一个广泛使用的JavaScript库，它简化了DOM操作、事件处理、动画和Ajax交互等任务。通过jQuery，开发者可以更方便地编写JavaScript代码，提高开发效率和代码可维护性。jQuery还提供了一整套插件库，可以扩展其功能。</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React是一个用于构建用户界面的JavaScript库，采用组件化方式构建复杂的用户界面。</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React是由Facebook开发的开源JavaScript库，主要用于构建用户界面。它采用组件化开发方式，将界面拆分成独立的组件，每个组件负责特定的功能和展示逻辑。React通过虚拟DOM技术实现高效的界面更新和渲染，提高了页面性能和响应速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React</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Angular是一个强大的JavaScript框架，提供了完整的解决方案来构建单页面应用程序（SPA）。</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Angular是由Google开发的开源JavaScript框架，主要用于构建单页面应用程序（SPA）。它提供了完整的应用程序开发框架，包括路由、依赖注入、数据绑定等功能。Angular采用模块化开发方式，使得代码结构清晰、可维护性高。它还支持指令（Directives）、控制器（Controllers）等概念，方便开发者进行界面逻辑和数据控制的处理。</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Angular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Vue.js是一个轻量级的JavaScript框架，用于构建用户界面和单页面应用程序（SPA）。</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Vue.js是一个流行的JavaScript框架，主要用于构建用户界面和单页面应用程序（SPA）。它采用组件化开发方式，将界面拆分成独立的组件，每个组件负责特定的功能和展示逻辑。Vue.js提供了响应式的数据绑定和灵活的组件系统，使得开发者可以轻松地构建复杂的用户界面和应用程序。</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Vue.js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框架与库</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广泛使用的响应式前端框架</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Bootstrap是由Twitter开发并开源的前端框架，它提供了丰富的CSS样式和JavaScript插件，可以帮助开发者快速构建响应式和移动优先的网站。Bootstrap提供了预定义的样式和组件，如导航栏、下拉菜单、警告框、按钮等，可以大大提高开发效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Bootstrap</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功能强大的前端框架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Foundation是由ZURB开发并开源的前端框架，它提供了类似于Bootstrap的一整套CSS样式和JavaScript插件，但更加注重灵活性和定制性。Foundation的组件和插件也十分丰富，并且支持多种不同的布局和响应式设计。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Foundation</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语义化的前端框架</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Semantic UI是一个基于语义化的前端框架，它的设计理念是让HTML元素与现实世界中的事物对应起来，从而使得代码更加易于理解和维护。Semantic UI提供了丰富的CSS样式和JavaScript插件，并且支持多种不同的布局和响应式设计。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Semantic UI</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https://d.book118.com/318055022032006041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2024-09-19T22:04:13.259</cp:lastPrinted>
  <dcterms:created xsi:type="dcterms:W3CDTF">2024-09-19T14:04:13Z</dcterms:created>
  <dcterms:modified xsi:type="dcterms:W3CDTF">2024-09-19T14:04:15Z</dcterms:modified>
</cp:coreProperties>
</file>