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58813-A56D-4466-9AC7-ADDB55B2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D528-9BBD-4E8F-AF6C-3B42DD94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33814-6D56-4ABB-A3E0-222CDA4D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3F6DB-1FA7-4C19-9689-628E670DE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3DA19-EE8E-4CC9-B01A-2656D526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E1681-662E-4CCB-B58C-775F977C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815D1-783C-4985-9EFE-1C0ED1FD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14454-71A8-4427-BDC6-57092EDDA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C2D4F-A00C-403C-B95D-49BDF1741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FB55D-1C91-42F6-B3C4-CDA85733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7DE0D-0DAA-4D4B-8F75-7B12B7E68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56131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图解析与应用\n## 1.妊娠图的基本概念与意义\n### 1.1妊娠图的发展历程与背景\n### 1.2妊娠图的定义与构成\n### 1.3妊娠图在产科临床中的应用价值\n## 2.妊娠图的类型与特点\n### 2.1常用妊娠图类型及其特点\n### 2.2各类妊娠图的优缺点比较\n### 2.3妊娠图的选择与应用场景\n## 3.妊娠图的绘制方法与技巧\n### 3.1数据收集与整理方法\n### 3.2妊娠图的绘制步骤与技巧\n### 3.3妊娠图的分析与解读方法\n## 4.妊娠图在产检中的应用与实践\n### 4.1妊娠图在产前检查中的应用\n### 4.2妊娠图在分娩过程中的应用\n### 4.3妊娠图在产后随访中的应用\n## 5.妊娠图的局限性及改进措施\n### 5.1妊娠图的局限性分析\n### 5.2妊娠图的改进措施与发展方向\n### 5.3妊娠图在未来产科临床的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妊娠图解析与应用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妊娠图的基本概念与意义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妊娠图的发展历程</a:t>
                </a:r>
                <a:endParaRPr/>
              </a:p>
            </p:txBody>
          </p:sp>
          <p:sp>
            <p:nvSpPr>
              <p:cNvPr id="1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的概念诞生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在产科临床得到广泛应用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20世纪末期，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的绘制方法得到改进</a:t>
                </a:r>
                <a:endParaRPr/>
              </a:p>
            </p:txBody>
          </p:sp>
          <p:sp>
            <p:nvSpPr>
              <p:cNvPr id="1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妊娠图产生的背景</a:t>
                </a:r>
                <a:endParaRPr/>
              </a:p>
            </p:txBody>
          </p:sp>
          <p:sp>
            <p:nvSpPr>
              <p:cNvPr id="1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产科临床对孕妇产检数据的需求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医学统计学的发展为妊娠图的绘制提供了可能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妊娠图有助于医生对孕妇产检数据的分析与解读</a:t>
                </a:r>
                <a:endParaRPr/>
              </a:p>
            </p:txBody>
          </p:sp>
          <p:sp>
            <p:nvSpPr>
              <p:cNvPr id="1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妊娠图的发展历程与背景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妊娠图的定义与构成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7" name="组合 17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8" name="组合 17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妊娠图的定义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妊娠图是一种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的孕妇产检数据展示方法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形式展示孕妇的体重、宫高、腹围等数据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妊娠图有助于医生对孕妇产检数据的分析与解读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3" name="组合 18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妊娠图的构成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：表示孕周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Y轴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：表示孕妇的体重、宫高、腹围等数据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：展示孕妇产检数据的变化趋势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妊娠图在产科临床中的应用价值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组合 1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妊娠图的应用价值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有助于医生对孕妇产检数据的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快速分析与解读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有助于医生对孕妇的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产程进展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有助于医生对孕妇的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妊娠结局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进行预测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妊娠图的优点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图形化展示数据，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直观易懂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节省医生对孕妇产检数据的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分析与解读时间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有助于提高产科临床的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工作效率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妊娠图的类型与特点</a:t>
            </a:r>
            <a:endParaRPr/>
          </a:p>
        </p:txBody>
      </p:sp>
      <p:sp>
        <p:nvSpPr>
          <p:cNvPr id="20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为横坐标，以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为纵坐标绘制的图表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适用于监测孕妇的体重增长情况</a:t>
                </a:r>
                <a:endParaRPr/>
              </a:p>
            </p:txBody>
          </p:sp>
          <p:sp>
            <p:nvSpPr>
              <p:cNvPr id="21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标准妊娠图</a:t>
                </a:r>
                <a:endParaRPr/>
              </a:p>
            </p:txBody>
          </p:sp>
        </p:grpSp>
        <p:grpSp>
          <p:nvGrpSpPr>
            <p:cNvPr id="21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宫高妊娠图</a:t>
                </a:r>
                <a:endParaRPr/>
              </a:p>
            </p:txBody>
          </p:sp>
          <p:sp>
            <p:nvSpPr>
              <p:cNvPr id="2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为横坐标，以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为纵坐标绘制的图表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适用于监测孕妇的宫高变化情况</a:t>
                </a:r>
                <a:endParaRPr/>
              </a:p>
            </p:txBody>
          </p:sp>
        </p:grpSp>
        <p:grpSp>
          <p:nvGrpSpPr>
            <p:cNvPr id="21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腹围妊娠图</a:t>
                </a:r>
                <a:endParaRPr/>
              </a:p>
            </p:txBody>
          </p:sp>
          <p:sp>
            <p:nvSpPr>
              <p:cNvPr id="21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为横坐标，以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为纵坐标绘制的图表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适用于监测孕妇的腹围增长情况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常用妊娠图类型及其特点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6" name="组合 22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标准妊娠图的优缺点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优点：数据直观，易于分析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缺点：无法全面反映孕妇的妊娠情况</a:t>
                </a:r>
                <a:endParaRPr/>
              </a:p>
            </p:txBody>
          </p:sp>
          <p:sp>
            <p:nvSpPr>
              <p:cNvPr id="2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宫高妊娠图的优缺点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优点：能够直观反映宫高的变化情况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缺点：无法直接反映孕妇的体重增长情况</a:t>
                </a:r>
                <a:endParaRPr/>
              </a:p>
            </p:txBody>
          </p:sp>
          <p:sp>
            <p:nvSpPr>
              <p:cNvPr id="2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腹围妊娠图的优缺点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优点：能够直观反映腹围的变化情况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缺点：无法直接反映孕妇的宫高增长情况</a:t>
                </a:r>
                <a:endParaRPr/>
              </a:p>
            </p:txBody>
          </p:sp>
          <p:sp>
            <p:nvSpPr>
              <p:cNvPr id="2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各类妊娠图的优缺点比较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妊娠图的选择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根据孕妇的妊娠情况，选择合适的妊娠图类型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可以同时使用多种妊娠图，以全面监测孕妇的妊娠情况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妊娠图的应用场景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产前检查：用于监测孕妇的体重、宫高、腹围等数据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分娩过程：用于监测产程进展，预测妊娠结局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产后随访：用于评估孕妇的恢复情况，指导产后康复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妊娠图的选择与应用场景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妊娠图的绘制方法与技巧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数据收集与整理方法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数据收集方法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通过产检记录收集孕妇的体重、宫高、腹围等数据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数据整理方法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将收集到的数据按照孕周进行整理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统计软件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进行数据分析，得出妊娠图所需的数据点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https://d.book118.com/318056131140006036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妊娠图解析与应用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2024-09-16T11:52:22.275</cp:lastPrinted>
  <dcterms:created xsi:type="dcterms:W3CDTF">2024-09-16T03:52:22Z</dcterms:created>
  <dcterms:modified xsi:type="dcterms:W3CDTF">2024-09-16T03:52:24Z</dcterms:modified>
</cp:coreProperties>
</file>