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E3126-4F8B-461E-8A0D-565350BC5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9E248-C4FF-4934-933A-D5D74992E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C3931-67FB-4D88-B420-DE10C1C6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355A2-D974-4B4C-AAE9-81D589FA5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0714C-25FA-43DA-AB08-C163FDAD6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EA256-E171-4D08-A2EB-B61968FF9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D33E4A-8EAA-4B6A-851F-34F863579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C28F7-788D-49D7-83BD-7B023F5A0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5DC50-AFC3-49B0-B72A-203E0F28E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B80C1-F98C-4E30-9760-ED3F3571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78E43-C96D-48C6-BFCE-990206DF8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57142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癌症患者环境的护理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癌症患者环境的重要性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癌症患者环境的优化措施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癌症患者环境的护理实践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癌症患者环境护理的挑战与对策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癌症患者环境的重要性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56" r="29356"/>
          <a:stretch>
            <a:fillRect/>
          </a:stretch>
        </p:blipFill>
        <p:spPr>
          <a:xfrm>
            <a:off x="1241255" y="1314002"/>
            <a:ext cx="2902137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对患者恢复的影响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良好的环境有助于提高患者的免疫力，减少感染的风险，促进身体的恢复。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适宜的居住和医疗环境可以降低并发症的发生率，加速康复进程。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安静、舒适的环境有助于减轻患者的痛苦，缓解焦虑和不适感。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温馨、积极的环境可以增强患者的信心和乐观态度，减轻恐惧和焦虑。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舒适的环境有助于提高患者的安全感，降低孤独感和无助感。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良好的社会支持环境可以增强患者的归属感和情感支持，促进心理健康。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对患者心理的影响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良好的居住环境可以提高患者的睡眠质量，改善生活质量。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积极、乐观的生活氛围可以促进患者积极参与社会活动，提高生活质量。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良好的医疗环境可以降低患者的痛苦和不便，提高生活质量。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癌症患者环境的优化措施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40" r="724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定期清洁和消毒病房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使用适当的清洁剂和消毒剂，确保病房的表面、床单、枕头和毛巾等物品的清洁度。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保持空气清新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定期开窗通风，使用空气净化器，减少空气中的细菌和病毒。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鼓励患者勤洗手，保持口腔、皮肤和会阴部的清洁。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保持清洁和卫生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根据患者的舒适度和季节变化，调整病房的温度和湿度。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调节病房温度和湿度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确保床铺的舒适度，提供适合患者体型的床垫和枕头。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提供柔软的床垫和舒适的枕头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减少噪音，避免打扰患者的休息和康复。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保持安静的环境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创造舒适的环境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控制光线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调节室内光线强度，避免强光刺激患者的眼睛。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避免过度刺激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避免频繁打扰患者，减少不必要的操作和检查。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避免暴露于有害气体和烟尘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保持室内空气清新，避免患者接触有害气体和烟尘。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125" r="9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减少环境中的不良刺激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29" b="41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与患者沟通，了解其心理需求，给予适当的心理支持和安慰。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鼓励社交互动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让患者与家人和朋友保持联系，提供机会让他们交流和互动。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创造积极的环境氛围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通过提供娱乐、音乐、艺术等活动，创造积极的环境氛围，缓解患者的焦虑和抑郁情绪。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癌症患者环境的护理实践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保持病房清洁和安静，为患者提供一个舒适的环境。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定期更换床单、衣物和毛巾，保持患者的清洁和舒适。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协助患者进行日常活动，如洗澡、穿衣、上厕所等。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确保患者的安全，避免发生意外事故，如跌倒、烫伤等。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785" r="13785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094" r="15094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531" r="15531"/>
          <a:stretch>
            <a:fillRect/>
          </a:stretch>
        </p:blipFill>
        <p:spPr>
          <a:xfrm>
            <a:off x="6313455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5138" r="15138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评估患者的疼痛程度，制定相应的疼痛管理计划。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给予患者适当的药物治疗和非药物治疗，如按摩、深呼吸等，以缓解疼痛。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密切观察患者疼痛的变化情况，及时调整治疗方案。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为患者提供心理支持，帮助其缓解疼痛引起的焦虑和抑郁情绪。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根据患者的病情和饮食习惯，为其制定合理的饮食计划。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提供高蛋白、高热量、高维生素的食物，保证患者的营养需求。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注意患者的食欲变化，及时调整饮食量和种类。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对于无法进食的患者，提供鼻饲或静脉营养支持。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https://d.book118.com/318057142050006046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2024-09-27T04:24:10.099</cp:lastPrinted>
  <dcterms:created xsi:type="dcterms:W3CDTF">2024-09-26T20:24:10Z</dcterms:created>
  <dcterms:modified xsi:type="dcterms:W3CDTF">2024-09-26T20:24:12Z</dcterms:modified>
</cp:coreProperties>
</file>