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0582AE-06E3-470D-8333-4BF50DE1F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439400-585C-4DCA-8B6D-D13B7CEA6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8B345B-E0BC-4E7C-8C3F-8F8135446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379BB0-3561-44FA-B85A-8FB538EDB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3AD1C4-CE16-4540-A669-EB1290FA9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F330F3-8BFA-488B-A923-23875FDAA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A7612D-2B9D-4DD5-8E23-7BE9537DD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F03645-3862-49C2-AC66-5990006DC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CDB419-47CC-488C-9B8C-A06CDAD63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247EED-0E74-4925-A561-1AB558B27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EFA929-E5A1-4994-917F-41CBFF723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6012207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角膜病变的护理和治疗进展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角膜病变概述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护理原则与措施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药物治疗进展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非药物治疗方法探讨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角膜病变概述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325" r="313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4139" r="2413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角膜病变是指角膜组织发生的一系列病理变化，包括炎症、感染、变性、营养不良等，导致角膜透明度下降、视力受损。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角膜病变定义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根据发病原因和病理特点，角膜病变可分为感染性角膜病变、非感染性角膜病变、角膜变性及营养不良等。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562" b="456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感染性角膜病变主要由细菌、病毒、真菌等微生物感染引起；非感染性角膜病变则与外伤、化学伤、免疫性疾病等有关。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长期佩戴隐形眼镜、眼部外伤史、眼部手术史、全身性疾病（如糖尿病）等均可增加患角膜病变的风险。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患者可出现眼红、眼痛、畏光、流泪、视力下降等症状，严重者可导致失明。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根据患者的病史、症状及体征，结合裂隙灯检查、角膜刮片检查、共焦显微镜等辅助检查手段，可对角膜病变进行准确诊断。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531" r="195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护理原则与措施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定期更换敷料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对于需要包扎的患者，定期更换敷料，保持眼部干燥和清洁。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每日清洁眼部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用生理盐水或温开水清洗眼部，去除分泌物和坏死组织，保持眼部清洁。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避免揉眼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避免用手揉眼，以免加重眼部炎症和感染。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保持眼部清洁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控制饮食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避免食用辛辣、刺激性食物，以免加重眼部充血和炎症。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避免过度用眼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避免长时间用眼，如看电视、电脑等，以免加重眼部疲劳和不适。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避免烟雾、化学物质等刺激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避免接触烟雾、化学物质等刺激性物质，以免加重眼部炎症。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避免刺激因素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33" b="33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定期眼科检查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定期到眼科进行检查，了解角膜病变的恢复情况和治疗效果。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遵医嘱用药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按时使用医生开具的眼药水或眼膏，不要随意更改用药方案。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注意观察病情变化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注意观察眼部症状的变化，如出现疼痛、充血、分泌物增多等异常情况，应及时就医。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定期随访检查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鼓励患者参与社交活动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8486" b="848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1094" b="21094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心理护理及健康教育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给予患者心理支持，缓解其因眼部不适而产生的焦虑、烦躁等不良情绪。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向患者及其家属进行健康教育，讲解角膜病变的相关知识、护理方法和注意事项，提高其对疾病的认知和自我护理能力。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鼓励患者积极参与社交活动，保持心情愉悦，有利于疾病的恢复。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药物治疗进展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用于治疗细菌感染引起的角膜病变，如细菌性角膜炎。通过抑制细菌生长和繁殖，减轻炎症反应。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抗生素滴眼液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用于治疗病毒感染引起的角膜病变，如病毒性角膜炎。通过干扰病毒复制和抑制病毒活性，减轻症状并防止病情恶化。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抗病毒滴眼液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542" r="13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用于治疗非感染性角膜病变，如过敏性角膜炎和角膜基质炎。通过抑制炎症反应和减轻症状，促进角膜修复。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抗炎滴眼液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局部滴眼液治疗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口服药物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注射药物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全身性药物治疗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对于严重角膜病变，可通过静脉注射或肌肉注射给予药物治疗，以达到更快的治疗效果。但需在医生指导下使用，并严密监测病情变化。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如抗生素、抗病毒药物和抗炎药物等，可通过全身血液循环到达眼部，发挥治疗作用。但需注意药物副作用和禁忌症。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https://d.book118.com/318060122070006032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2024-09-10T01:34:32.152</cp:lastPrinted>
  <dcterms:created xsi:type="dcterms:W3CDTF">2024-09-09T17:34:32Z</dcterms:created>
  <dcterms:modified xsi:type="dcterms:W3CDTF">2024-09-09T17:34:34Z</dcterms:modified>
</cp:coreProperties>
</file>