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ACCDC-B232-48C9-8728-AAE1DF92F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3409C-82C8-4C09-9D88-BA9335E06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FC9B9-CD30-4FDB-B4AC-BD5F8CFB8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E2C39-2F4F-43E0-9CE7-68F376D27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3C109-0BAF-4D06-B72B-706B7A4C0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934C0-516C-426F-8DF9-595045DD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F4FB2-42CD-4779-A7C9-EE36D16EF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9D9CF-CDD5-4F0E-B496-F5A60A9DE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5731A-1F1C-4CE7-AFD7-6425D1DCE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D8545-3455-4A5E-8141-33AF30D3A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55DAE-59C4-4E88-AB38-52F60FB6F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61143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休克分类分期及护理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休克分期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休克预防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休克是指机体遭受强烈的致病因素侵袭后，由于有效循环血量锐减，组织血流灌注广泛、持续、显著减少，致全身微循环功能不良，生命重要器官严重障碍的综合症候群。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休克可分为低血容量性休克、感染性休克、神经源性休克和过敏性休克等。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休克的原因包括失血、失液、烧伤、严重感染等。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休克时，机体的有效循环血量减少，组织灌注不足，导致细胞代谢紊乱和功能受损，进而引发一系列生理和生化变化。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休克的原因和病理生理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休克时，由于组织灌注不足，可能导致多个器官功能障碍，如心、肺、肾等。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器官功能障碍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代谢紊乱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免疫系统抑制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休克时，机体的代谢过程受到影响，可能导致酸中毒、高钾血症等代谢紊乱。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休克可能导致机体免疫系统抑制，增加感染的风险。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休克对机体的影响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休克分期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微循环缺血期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在休克早期，由于有效循环血容量减少，导致血压下降、心率加快、呼吸急促等症状。此时微循环处于缺血状态，但组织灌注尚未完全中断。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休克早期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微循环淤血期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进入休克中期，由于组织缺氧和代谢障碍，微循环出现淤血状态。此时，血压进一步下降，组织灌注严重不足，可能导致多器官功能衰竭。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休克中期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多器官功能衰竭期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在休克晚期，由于长时间的组织缺氧和代谢障碍，多器官功能出现衰竭。此时，患者生命体征不稳定，病情危重，护理和治疗难度极大。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休克晚期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休克护理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https://d.book118.com/318061143112006045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2024-09-26T06:57:54.851</cp:lastPrinted>
  <dcterms:created xsi:type="dcterms:W3CDTF">2024-09-25T22:57:54Z</dcterms:created>
  <dcterms:modified xsi:type="dcterms:W3CDTF">2024-09-25T22:57:56Z</dcterms:modified>
</cp:coreProperties>
</file>