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1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4F352-0620-4C09-8744-8558F939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81BD0-0501-423A-AF92-2F711A0F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4329A-A82D-4074-9B52-3296DEE6D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0FAE1-62C0-4631-A88F-EC84643B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7D226-5BBF-4247-BE38-85216E4C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07BCE-7E3D-4F8F-A2EA-11125A385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3FF4A-B888-4051-ABE1-72E1B452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F79E-013A-493D-9537-A3BC28EF4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82635-40E6-485A-BCB6-FF5CD6D4F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7F543-83B4-49DF-B81B-7C46A4C6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C79D-D37E-4A0E-A6FF-969A0B0D7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72" r:id="rId2"/>
    <p:sldLayoutId id="2147488673" r:id="rId3"/>
    <p:sldLayoutId id="2147488674" r:id="rId4"/>
    <p:sldLayoutId id="2147488675" r:id="rId5"/>
    <p:sldLayoutId id="2147488676" r:id="rId6"/>
    <p:sldLayoutId id="2147488677" r:id="rId7"/>
    <p:sldLayoutId id="2147488678" r:id="rId8"/>
    <p:sldLayoutId id="2147488679" r:id="rId9"/>
    <p:sldLayoutId id="2147488680" r:id="rId10"/>
    <p:sldLayoutId id="21474886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2" Type="http://schemas.openxmlformats.org/officeDocument/2006/relationships/tags" Target="../tags/tag781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14" Type="http://schemas.openxmlformats.org/officeDocument/2006/relationships/tags" Target="../tags/tag805.xml" /><Relationship Id="rId15" Type="http://schemas.openxmlformats.org/officeDocument/2006/relationships/tags" Target="../tags/tag806.xml" /><Relationship Id="rId16" Type="http://schemas.openxmlformats.org/officeDocument/2006/relationships/tags" Target="../tags/tag807.xml" /><Relationship Id="rId17" Type="http://schemas.openxmlformats.org/officeDocument/2006/relationships/tags" Target="../tags/tag808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2063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加强组织变革与创新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组织变革的必要性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组织变革的策略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组织创新的途径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组织变革与创新的保障措施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实施组织变革与创新的挑战与应对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组织变革的必要性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适应外部环境变化</a:t>
            </a:r>
            <a:endParaRPr lang="zh-CN" altLang="en-US"/>
          </a:p>
        </p:txBody>
      </p:sp>
      <p:sp>
        <p:nvSpPr>
          <p:cNvPr id="10517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全球化趋势下的挑战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市场竞争加剧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技术创新推动变革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客户需求多样化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提高内部运营效率</a:t>
            </a:r>
            <a:endParaRPr lang="zh-CN" altLang="en-US"/>
          </a:p>
        </p:txBody>
      </p:sp>
      <p:sp>
        <p:nvSpPr>
          <p:cNvPr id="1052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优化组织结构：减少层级，提高决策效率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引入先进技术：如数字化、智能化等，提高工作效率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强化内部沟通：建立有效的信息传递机制，减少信息传递过程中的失真和延误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培养人才：加强员工培训和人才储备，提高员工素质和技能水平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激发组织创新能力</a:t>
            </a:r>
            <a:endParaRPr lang="zh-CN" altLang="en-US"/>
          </a:p>
        </p:txBody>
      </p:sp>
      <p:sp>
        <p:nvSpPr>
          <p:cNvPr id="10523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7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组织变革是适应外部环境变化的需要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组织变革是提高组织效能的需要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8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组织变革是激发员工创造力的需要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8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组织变革是推动组织持续发展的需要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组织变革的策略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调整组织结构</a:t>
            </a:r>
            <a:endParaRPr lang="zh-CN" altLang="en-US"/>
          </a:p>
        </p:txBody>
      </p:sp>
      <p:sp>
        <p:nvSpPr>
          <p:cNvPr id="10534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矩阵化：跨部门协作，增强创新能力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扁平化：减少管理层级，提高决策效率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网络化：构建开放平台，吸引外部资源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柔性化：适应市场变化，快速响应需求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优化管理流程</a:t>
            </a:r>
            <a:endParaRPr lang="zh-CN" altLang="en-US"/>
          </a:p>
        </p:txBody>
      </p:sp>
      <p:sp>
        <p:nvSpPr>
          <p:cNvPr id="105372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明确管理目标：制定清晰、具体的管理目标，确保团队成员能够理解并达成共识。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简化流程：去除不必要的环节和冗余流程，提高工作效率。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信息化管理：利用信息技术手段，实现管理流程的自动化和智能化，提高管理效率和质量。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持续改进：不断对管理流程进行评估和改进，以适应不断变化的市场环境和组织需求。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引入先进技术</a:t>
            </a:r>
            <a:endParaRPr lang="zh-CN" altLang="en-US"/>
          </a:p>
        </p:txBody>
      </p:sp>
      <p:sp>
        <p:nvSpPr>
          <p:cNvPr id="10540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利用先进技术，优化组织结构、流程和决策方式，提高组织适应性和灵活性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云计算、大数据、人工智能等技术的引入，提高组织效率和创新能力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数字化转型、智能化升级等变革策略，推动组织向更高效、更智能的方向发展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通过引入新技术，激发员工创新精神，提高组织整体竞争力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组织创新的途径</a:t>
            </a:r>
            <a:endParaRPr lang="zh-CN" altLang="en-US"/>
          </a:p>
        </p:txBody>
      </p:sp>
      <p:sp>
        <p:nvSpPr>
          <p:cNvPr id="10543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鼓励员工创新</a:t>
            </a:r>
            <a:endParaRPr lang="zh-CN" altLang="en-US"/>
          </a:p>
        </p:txBody>
      </p:sp>
      <p:sp>
        <p:nvSpPr>
          <p:cNvPr id="105509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建立创新文化：鼓励员工提出新想法、新方案，营造开放、包容的创新氛围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提供培训和支持：为员工提供创新培训和技能提升机会，支持员工参与创新项目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激励机制：设立创新奖励机制，对有突出贡献的员工给予奖励和晋升机会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跨部门合作：鼓励不同部门之间的员工合作，共同寻找创新解决方案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https://d.book118.com/318062063136006023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加强组织变革与创新</vt:lpstr>
      <vt:lpstr>目录</vt:lpstr>
      <vt:lpstr>单击添加章节标题</vt:lpstr>
      <vt:lpstr>组织变革的必要性</vt:lpstr>
      <vt:lpstr>适应外部环境变化</vt:lpstr>
      <vt:lpstr>提高内部运营效率</vt:lpstr>
      <vt:lpstr>激发组织创新能力</vt:lpstr>
      <vt:lpstr>组织变革的策略</vt:lpstr>
      <vt:lpstr>调整组织结构</vt:lpstr>
      <vt:lpstr>优化管理流程</vt:lpstr>
      <vt:lpstr>引入先进技术</vt:lpstr>
      <vt:lpstr>组织创新的途径</vt:lpstr>
      <vt:lpstr>鼓励员工创新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2024-08-30T17:40:21.844</cp:lastPrinted>
  <dcterms:created xsi:type="dcterms:W3CDTF">2024-08-30T09:40:21Z</dcterms:created>
  <dcterms:modified xsi:type="dcterms:W3CDTF">2024-08-30T09:40:24Z</dcterms:modified>
</cp:coreProperties>
</file>