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BA296-5398-4D70-86F1-3720D34A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E5C7B-599A-4A45-8A23-1197E93A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E45EA-8ED3-495B-9A68-1FCAB845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7DF38-6468-424E-832E-5C7A625B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E1EC8-02A2-4F30-8190-C10841D6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5DD2D-2C03-45F7-8868-3DDABB4A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407CF-F5C9-4D31-BD1C-D0EB9945C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71FF1-8C2A-4614-9730-48407715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70B6-7937-40A5-BCC6-AA91C1BB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9731-678E-4972-B68E-DEFB3D73B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FB644-2E7C-441B-A0DB-B4D944F1B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3066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混合痔术后护理问题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术后常见问题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手术伤口、肛门周围神经敏感、术后感染等。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遵医嘱使用止痛药、温水坐浴、局部冷敷、调整排便姿势等。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避免过度活动，减少对伤口的刺激，保持大便通畅。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手术伤口裂开、创面渗血、结扎线脱落等。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3" r="1091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263" b="1926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及时就医，采取压迫止血、药物止血等措施，避免剧烈活动。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保持大便通畅，避免用力排便，定期回医院复查。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术后伤口护理不当、粪便污染、免疫力低下等。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遵医嘱使用抗生素、定期换药、保持伤口清洁干燥。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避免长时间坐浴或泡澡，注意个人卫生，增强免疫力。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手术刺激、疼痛、麻醉影响等导致膀胱括约肌痉挛或尿道狭窄。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诱导排尿、温水冲洗会阴部、按摩膀胱等，严重者需留置导尿管。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及时处理尿潴留，避免膀胱过度膨胀，定期回医院复查。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尿潴留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易于消化，减轻肠胃负担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混合痔手术后，患者需要进食流质食物，如汤、粥、果汁等，这些食物易于消化，不会对肠胃造成负担，有利于术后恢复。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流质食物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逐渐过渡，增加营养摄入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在流质食物的基础上，逐渐过渡到半流质食物，如面条、蒸蛋、豆腐脑等。半流质食物能够提供更多的营养，有助于患者的恢复。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半流质食物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营养均衡，促进伤口愈合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经过一段时间的流质和半流质食物过渡后，患者可以逐渐恢复正常饮食。在饮食上要注意营养均衡，多吃富含蛋白质、维生素和矿物质的食物，以促进伤口愈合。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https://d.book118.com/318063066063006026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2024-09-03T19:01:44.302</cp:lastPrinted>
  <dcterms:created xsi:type="dcterms:W3CDTF">2024-09-03T11:01:44Z</dcterms:created>
  <dcterms:modified xsi:type="dcterms:W3CDTF">2024-09-03T11:01:46Z</dcterms:modified>
</cp:coreProperties>
</file>