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53AB9-AFC3-42EF-A799-20D7BAB0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41EAB-8833-43B1-B02E-37380669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0A56F-C05E-4033-B204-1B0314FAF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307EA-DBD4-45A3-A750-38ECFF9C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F26B4-DC17-4E07-8558-DB72BB59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13D1A-EB71-4F21-85D1-700DB73A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AE963-D2B3-484A-AE4B-F88B2160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723FF-FE8F-4E65-ABD8-7B52D54DB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370A0-84E3-46BC-B879-C5A0A95D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0E62E-5D4C-489F-B7ED-6321AC80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F2651-5010-4E94-90C6-F315D814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3121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环境传播视域下绿色广告与漂绿修辞及其意识形态批评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广告中的绿色传播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漂绿修辞在广告中的应用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绿色广告与漂绿修辞的意识形态批评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消费者对环境传播的认知与态度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802" r="780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环境保护成为全球共识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随着环境问题日益严重，全球范围内对环境保护的呼声越来越高，绿色发展成为各国政府和企业的重要战略。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绿色广告与漂绿修辞的兴起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在这一背景下，绿色广告作为企业宣传环保理念、推广绿色产品的重要手段，逐渐受到关注。然而，一些企业为追求经济利益，采用漂绿修辞误导消费者，引发社会争议。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意识形态批评的重要性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对绿色广告与漂绿修辞进行意识形态批评，有助于揭示其背后的权力关系和利益诉求，推动广告行业的规范发展，提高公众环保意识。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绿色广告研究现状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目前，国内外学者对绿色广告的研究主要集中在定义、分类、传播效果等方面，对绿色广告的实践和策略探讨相对较少。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漂绿修辞作为一种具有误导性的宣传手段，近年来逐渐受到学术界的关注。现有研究主要集中在漂绿修辞的定义、识别、影响等方面，对其产生原因和治理策略的研究相对较少。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意识形态批评在广告研究中的应用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意识形态批评作为一种重要的研究方法，在广告研究中得到了广泛应用。通过对广告中的符号、话语、形象等进行深入分析，可以揭示广告背后的权力关系和利益诉求。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本研究旨在通过对绿色广告与漂绿修辞的深入分析，揭示其背后的意识形态和权力关系，为广告行业的规范发展和公众环保意识的提高提供理论支持。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本研究将围绕以下几个问题展开探讨：绿色广告与漂绿修辞的定义及特点是什么？它们是如何通过意识形态影响消费者的？如何对绿色广告与漂绿修辞进行有效的意识形态批评？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广告中的绿色传播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绿色广告是指那些以环保、可持续发展为主题，倡导绿色消费和生活方式的广告。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绿色广告通常强调产品或服务的环保属性，如使用可再生资源、减少污染等，并以此作为卖点吸引消费者。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绿色广告的定义与特点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情感诉求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通过激发消费者的环保意识和责任感，以及对自然和环境的热爱，来建立情感联系并促进购买行为。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教育启发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向消费者传递环保知识和理念，提高他们的环保意识和素养，从而引导他们选择绿色产品。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将绿色产品或服务与其他同类产品进行区分，强调其独特的环保价值和优势，以吸引目标消费者。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绿色广告的传播策略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认知度评估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测量消费者对绿色广告及其所倡导的理念的认知和理解程度。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了解消费者对绿色广告及其产品的态度和看法，包括是否积极、支持或反感等。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观察和分析消费者在接触绿色广告后的实际购买行为和消费选择，以衡量广告的实际效果。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绿色广告的效果评估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漂绿修辞在广告中的应用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漂绿修辞的定义与特点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漂绿修辞是一种在广告中运用环保、绿色等概念，但实际上产品或服务并未达到所宣传的环保标准，甚至存在虚假宣传的修辞手法。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漂绿修辞常常采用模糊、含糊不清的表述方式，将环保、绿色等概念与产品或服务相结合，给消费者留下绿色、环保的印象，但实际上往往缺乏科学依据和可验证性。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漂绿修辞在广告中的实例分析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某化妆品品牌在广告中宣传其产品采用“纯天然植物精华”，但实际上产品中仍含有大量化学成分，甚至部分成分对人体有害。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某食品品牌在广告中宣传其产品为“有机食品”，但实际上并未获得有机认证，且在生产过程中使用了化肥和农药。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某汽车品牌在广告中宣传其汽车为“环保车型”，但实际上该车型的尾气排放并不符合环保标准，且在生产过程中也存在环境污染问题。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漂绿修辞能够在短时间内吸引消费者的注意力，提高产品或服务的知名度和销售量。同时，由于环保、绿色等概念的流行，漂绿修辞也符合了部分消费者的心理需求。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绿修辞的滥用会误导消费者，使其对真正的环保、绿色产品产生怀疑和不信任。同时，漂绿修辞也会对市场竞争造成不公平，使得那些真正致力于环保、绿色的企业受到不正当竞争的影响。此外，漂绿修辞还可能引发法律纠纷和监管问题，给企业带来不必要的风险和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漂绿修辞的效果与影响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绿色广告与漂绿修辞的意识形态批评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https://d.book118.com/318063121044006034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2024-09-12T16:14:19.625</cp:lastPrinted>
  <dcterms:created xsi:type="dcterms:W3CDTF">2024-09-12T08:14:19Z</dcterms:created>
  <dcterms:modified xsi:type="dcterms:W3CDTF">2024-09-12T08:14:21Z</dcterms:modified>
</cp:coreProperties>
</file>