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DF903-73F2-401A-A783-295B45C8A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3973-7C3E-4E2D-9E26-48BA0494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89923-0575-4D29-9381-6D0BF076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79F9D-FFFB-4FDE-9E3D-CC3DAB63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9EC993-24AC-496F-9D32-77445C94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5DD99-C360-49B0-AD7B-3A3FBD41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90F15-91EE-4884-87E0-EBFDC609F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A0A4A-FD5C-4AB5-873D-821FBD80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8FC67-13E3-4330-A3E8-0FC71EF8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89C7E-C143-413B-BC55-72553780E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091B2-D1EB-4C69-9EAE-69DD77C7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3127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心理健康教育难点分析报告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心理健康教育难点概述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学生心理健康教育难点分析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教师心理健康教育难点分析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家庭心理健康教育难点分析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学校心理健康教育难点分析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随着社会的发展，人们面临的心理压力越来越大，心理健康问题日益突出。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现实需求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50" r="14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传统的教育体系中，心理健康教育往往被忽视，导致学生缺乏必要的心理知识和应对能力。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为了提高学生的心理素质和应对能力，心理健康教育成为了一个迫切的需求。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分析当前心理健康教育面临的难点，提出相应的解决策略，以推动心理健康教育的发展。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加强学生的心理素质，提高学生的心理健康水平，促进学生的全面发展。同时，也有助于推动教育体系的完善和社会的进步。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心理健康教育难点概述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87" r="145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由于对心理健康教育的理解不足，导致在实施过程中出现认知偏差，影响教育效果。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认知偏差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心理健康教育所需的师资、教材、设施等资源不足，制约了教育的普及和深入。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教育方法过于传统或缺乏针对性，难以满足不同学生的需求，影响教育效果。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方法不当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社会对心理健康问题的误解和偏见，给心理健康教育带来了额外的压力和挑战。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社会环境压力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传统观念中对心理健康问题的忽视或误解，导致心理健康教育在实施过程中遭遇阻力。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观念陈旧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投入不足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专业人才匮乏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缺乏有效评估机制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由于对心理健康教育的重视程度不够，导致在资源、资金等方面的投入不足。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具备专业素养的心理健康教育人才不足，影响了教育的专业性和有效性。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缺乏科学、有效的评估机制，难以对心理健康教育效果进行准确评估和改进。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难点成因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学生心理健康教育难点分析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学业压力是当前学生面临的主要压力之一，主要来自于考试、升学和家长的高期望。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长期处于高压力状态，容易导致学生出现焦虑、抑郁等心理问题，影响身心健康。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05" b="218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54" b="102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应对学业压力，需要学校和家长共同营造良好的教育环境，减轻学生负担，同时引导学生正确看待学业成绩。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89" b="14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学生处于青春期，人际关系困扰是常见的问题，包括与同学、老师和家长之间的矛盾和冲突。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处理不好人际关系，容易引发情绪波动和行为问题，甚至导致校园欺凌等严重后果。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针对人际关系困扰，需要加强学生沟通能力和情绪管理能力培养，同时建立有效的校园监管机制。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自我认知障碍会影响学生的自我认同和成长发展，导致在学习和生活中难以发挥自己的潜力。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针对自我认知障碍，需要引导学生客观认识自己，培养积极心态和自信心，同时提供专业的心理咨询和支持。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179" r="517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自我认知障碍是学生心理健康教育中的一大难点，表现为自我评价过低或过高，缺乏自信或过于自负。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教师心理健康教育难点分析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心理辅导技巧不足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缺乏专业知识和技能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许多教师没有接受过系统的心理健康教育，对心理辅导技巧和理论了解不足。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辅导方法单一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教师可能仅依靠简单的谈话来解决问题，缺乏更专业的心理辅导技巧和方法。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难以应对复杂问题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面对学生复杂的心理问题，教师可能感到无力和困惑，难以提供有效的帮助。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忽视非言语信号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教师往往更关注学生的言语表达，而忽视了学生的非言语信号，如情绪、姿态等。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缺乏观察力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教师可能没有足够的敏感性和观察力，无法及时发现学生的心理变化和问题。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学生隐藏问题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学生可能因为各种原因隐藏自己的问题，导致教师难以察觉。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难以察觉学生心理问题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https://d.book118.com/318063127002006044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2024-09-23T18:11:28.580</cp:lastPrinted>
  <dcterms:created xsi:type="dcterms:W3CDTF">2024-09-23T10:11:28Z</dcterms:created>
  <dcterms:modified xsi:type="dcterms:W3CDTF">2024-09-23T10:11:30Z</dcterms:modified>
</cp:coreProperties>
</file>