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2C0EC-C2B2-45B4-B6FB-1D3A21DC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5503-1653-44FF-B05E-A9703D920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9F3A0-6133-4C17-916C-38E3490E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111CB-7BB7-4C2D-9A84-5132BD68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A54F4-013B-4C01-9516-BA6C0B4E0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77E8F-7FF0-47F1-AE79-5DF12725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372F9-4AF8-40C0-9868-87909188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C431B-15A8-44FC-8436-F97BA612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124E-D5AA-4301-889B-104FB351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D9D3A-E3A6-46C6-9E40-EE686AD8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362F-8E87-490F-A20F-CE58BC8E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410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学院排球协会宣传部工作总结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15" r="62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赛事海报设计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赛事预告与报道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现场氛围营造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宣传部负责设计各类排球赛事海报，包括比赛时间、地点、参赛队伍等信息，以吸引更多同学关注和参与。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宣传部通过官方公众号、网站等渠道发布排球赛事预告和赛后报道，让同学们及时了解比赛动态。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宣传部负责在排球比赛现场布置横幅、标语、旗帜等，营造热烈的比赛氛围，激发同学们的观赛热情。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赛事宣传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排球文化推广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宣传部通过线上线下渠道向同学们普及排球基本规则、技巧、历史等方面的知识，提高大家对排球运动的认识。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宣传部策划和组织各类排球文化活动，如排球主题征文、摄影比赛等，丰富同学们的课余生活。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宣传部邀请校内外排球明星与同学们进行互动交流，分享他们的经验和故事，激发同学们对排球运动的热爱。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排球知识普及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排球文化活动组织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排球明星交流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技能培训与分享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部门内部建设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宣传部定期组织内部培训和分享会，提高部门成员的宣传策划、设计、写作等技能水平。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宣传部不断优化工作流程，提高工作效率，确保各项任务能够按时高质量完成。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宣传部定期组织团队建设活动，如团建旅行、聚餐等，增进部门成员之间的友谊和凝聚力。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策划并执行了学院排球联赛的宣传活动，包括海报设计、宣传视频制作和社交媒体推广等。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制定了详细的宣传计划，确保活动前、中、后期都有足够的宣传力度，吸引了大量学生关注和参与。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与其他部门密切合作，确保宣传活动的顺利进行，为排球联赛的成功举办奠定了基础。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成功策划并执行排球赛事宣传活动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通过多种渠道宣传排球协会，包括学院官网、社交媒体和线下海报等，提高了排球协会的知名度。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定期组织排球知识普及活动，邀请专业人士进行讲座，吸引了更多学生对排球运动的兴趣。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积极参与学院各类活动，展示排球协会的风采，扩大了排球协会在学生中的影响力。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提升排球协会知名度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制定了一系列宣传部工作流程和规范，包括海报设计、宣传视频制作、社交媒体运营等，提高了工作效率。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定期组织内部培训，提升部门成员的技能水平，确保宣传部工作的高质量完成。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建立与其他部门的沟通机制，加强协作与配合，确保排球协会各项工作顺利进行。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建立完善的部门工作流程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https://d.book118.com/318064100007006036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2024-09-15T03:53:26.384</cp:lastPrinted>
  <dcterms:created xsi:type="dcterms:W3CDTF">2024-09-14T19:53:26Z</dcterms:created>
  <dcterms:modified xsi:type="dcterms:W3CDTF">2024-09-14T19:53:28Z</dcterms:modified>
</cp:coreProperties>
</file>