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CD622-47FF-47B2-8F7C-1591D93EF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B2FB3-EBE3-45B5-9DA4-8C8A6339C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336BF-C0C2-4115-97C6-343A6F28C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FED51-2712-42F2-B5CD-48828F39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7CBEDE-B1A7-4011-B8CB-C7C62133A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655D7-8E8F-48F0-B264-02132660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7401D-DAB1-45FF-81C0-5B5970B13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02ACA-EB0B-4B4A-BDBC-A99366EC3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001DC-99DC-4FB2-B6DB-B366D836F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CE385-E449-4F19-9163-6BCE5DD28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6BBD1-96E7-4DD3-B7EE-CB1A3E17D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41220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氧化铝项目的市场营销策略与可行性研究报告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氧化铝项目简介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氧化铝是一种白色无定形粉末，是铝和氧的化合物，具有高硬度、高熔点、绝缘性和耐腐蚀性等特点。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氧化铝在陶瓷、玻璃、化工等领域广泛应用，是现代工业中不可或缺的重要原料。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随着工业化的快速发展，氧化铝的需求量逐年增加，市场前景广阔。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通过建设氧化铝项目，提高国内氧化铝的产能和品质，满足市场需求，促进经济发展。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根据项目定位，目标客户群体主要包括铝制品加工企业、汽车零部件制造商、航空航天工业等。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根据行业报告和数据分析，目标市场规模较大，但竞争激烈，需要精准定位和差异化竞争。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目前市场上的主要竞争对手包括国内大型铝业企业和进口品牌。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分析自身与竞争对手在产品、价格、渠道、品牌等方面的优劣势，以便制定针对性的营销策略。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随着环保要求的提高，市场对高纯度、低能耗的氧化铝需求逐渐增加。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政策与法规影响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关注国家政策与法规的变化，特别是环保和产业政策，对市场的影响。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明确氧化铝产品的市场定位，以满足不同客户群体的需求。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通过研发创新，提供具有差异化特点的氧化铝产品，以区别于竞争对手。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确保产品质量的稳定性和可靠性，建立良好的口碑和品牌形象。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根据生产成本和市场需求制定价格，确保合理的利润空间。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分析竞争对手的价格策略，制定具有竞争力的价格。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根据产品的性能和差异化特点，制定符合客户价值感知的价格。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直销渠道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建立专业的销售团队，直接与客户建立联系，提供定制化服务。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分销渠道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与合作伙伴建立合作关系，通过分销商将产品销售到更广泛的区域。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电商平台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利用电商平台进行在线销售，扩大销售渠道和覆盖范围。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优惠促销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通过折扣、赠品等优惠活动吸引客户购买。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建立完善的客户关系管理系统，提高客户满意度和忠诚度。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加大品牌宣传力度，提高品牌知名度和美誉度。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https://d.book118.com/318064122017006026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2024-09-03T03:24:10.699</cp:lastPrinted>
  <dcterms:created xsi:type="dcterms:W3CDTF">2024-09-02T19:24:10Z</dcterms:created>
  <dcterms:modified xsi:type="dcterms:W3CDTF">2024-09-02T19:24:12Z</dcterms:modified>
</cp:coreProperties>
</file>