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4F838D-FFBD-4209-8D6F-136AEBAC2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761E4-6375-4910-A308-59D5DEC31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A05543-BFFB-4F5F-9EDB-2C23E63CD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6E6995-A282-4FB6-AB29-3E7FD25B3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E4EA97-5634-4156-8A4F-8374DA2EAF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B2034D-FF7F-43CD-A823-FB48896067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D252A4-476C-4914-B1A9-FD2DEC10DE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D5DBA0-817B-4F35-9842-D43C12D86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3FF83C-C0AD-4636-B2AE-37D3A695D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E9408-C4EA-4557-8B10-4D16DEE5C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8B274-6FAA-45B0-A1B7-0BAC92C57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66114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农产品市场营销渠道的效益分析与评估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农产品市场营销渠道概述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农产品市场营销渠道的效益分析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农产品市场营销渠道的评估方法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农产品市场营销渠道的问题与对策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农产品市场营销渠道的创新与发展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通过对农产品市场营销渠道的效益分析与评估，可以了解不同渠道的优劣势，为农产品生产者提供有针对性的改进建议，从而提升其市场竞争力。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提升农产品市场竞争力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优化农产品市场营销渠道有助于提高农产品的流通效率和附加值，增加农民收入，进而促进农业可持续发展。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促进农业可持续发展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随着消费者需求日益多样化、个性化，对农产品市场营销渠道进行效益分析和评估有助于生产者更好地满足消费者需求，提升消费者满意度。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适应消费者需求变化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实现农产品价值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市场营销渠道是农产品从生产者到消费者的桥梁和纽带，是实现农产品价值的关键环节。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提高农产品流通效率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合理的市场营销渠道可以减少流通环节、降低流通成本，提高农产品的流通效率。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增强农产品品牌影响力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通过有效的市场营销渠道，可以扩大农产品的知名度和影响力，提升品牌形象和品牌价值。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农产品市场营销渠道的重要性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农产品市场营销渠道概述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农产品从生产者到消费者的流通过程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农产品市场营销渠道是指农产品从生产者手中，经过一系列中间环节，最终到达消费者手中的流通过程。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涉及多个参与主体</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这个过程涉及生产者、批发商、零售商、消费者等多个参与主体。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农产品市场营销渠道的定义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直接渠道与间接渠道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根据农产品流通环节的不同，农产品市场营销渠道可分为直接渠道和间接渠道。直接渠道是指生产者直接将产品销售给消费者，而间接渠道则通过中间商进行销售。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传统渠道与现代渠道</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根据销售渠道的现代化程度，农产品市场营销渠道可分为传统渠道和现代渠道。传统渠道主要包括集市、农贸市场等，而现代渠道则包括超市、电商平台等。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1637" r="1163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农产品市场营销渠道的分类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信息不对称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在农产品流通过程中，由于参与主体众多且分散，信息传递不畅，容易导致信息不对称问题，影响市场交易的公平性和效率。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地域性强</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农产品生产具有地域性特点，不同地区的农产品品种、质量、产量等存在差异，因此农产品市场营销渠道也具有地域性。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季节性强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农业生产受季节影响，农产品上市时间和数量具有季节性特点，这也使得农产品市场营销渠道具有季节性。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参与主体多</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农产品市场营销渠道涉及生产者、批发商、零售商、消费者等多个参与主体，这些主体在渠道中发挥着不同的作用。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农产品市场营销渠道的特点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农产品市场营销渠道的效益分析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促进农业产业发展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市场营销渠道的优化和拓展，有助于推动农业产业的升级和转型，提高农业整体经济效益。</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降低交易成本</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良好的市场营销渠道能够减少农产品流通环节，降低交易成本和物流成本，提高交易效率。</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增加农民收入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通过有效的市场营销渠道，农民能够将农产品销售到更广阔的市场，从而获得更高的收入。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042" r="22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增加就业机会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随着农产品市场营销渠道的拓展和升级，将创造更多的就业机会，促进社会稳定和发展。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保障食品安全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通过规范的市场营销渠道，可以追溯农产品的生产、加工、运输等全过程，确保食品安全和质量。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促进农村发展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市场营销渠道的拓展，有助于推动农村经济的发展和繁荣，缩小城乡差距。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社会效益分析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https://d.book118.com/318066114035006025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2024-09-01T19:33:48.946</cp:lastPrinted>
  <dcterms:created xsi:type="dcterms:W3CDTF">2024-09-01T11:33:48Z</dcterms:created>
  <dcterms:modified xsi:type="dcterms:W3CDTF">2024-09-01T11:33:50Z</dcterms:modified>
</cp:coreProperties>
</file>