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B3B4-7ABC-4F33-877F-D21712A9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A330-5CF2-4E43-AB9F-11089A1D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3B48C-C3ED-4D63-9607-25792E322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EE3B7-3CD0-43DB-ADB8-47A40319F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11AE1-5E96-4B05-A988-EA8BFFED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B5879-4FD9-4236-9B60-4955E911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9961A-12BF-403A-9895-CFF629827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EF6A9-EAB8-442D-9B63-8BE06F49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40BEA-EAEB-4A23-8E4D-FFF50178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63A22-6934-4D9F-B65A-8AFA447F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0AC03-5A06-42E0-9CE3-DBBE28AE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7012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一例先天性巨结肠患儿查房医学护理课件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年龄：3个月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身高：60cm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体重：6.5kg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张三的巨结肠病情比较严重，已经影响到了生长发育。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需要进行手术治疗，切除病变的肠段，恢复肠道的正常功能。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先天性巨结肠是一种常见的肠道发育畸形，患儿会出现排便困难、腹胀等症状。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张三在出生后不久就出现了排便困难的情况，经过保守治疗无效。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经过一系列检查，确诊为先天性巨结肠。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之前曾经接受过简单的扩肛治疗，但效果不明显。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先天性巨结肠概述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先天性巨结肠是一种常见的肠道发育畸形，由于肠道神经节细胞缺失导致肠道持续痉挛，使肠道蠕动减慢，粪便在肠道内积聚，引起肠道扩张。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先天性巨结肠的病因尚不完全清楚，可能与遗传、环境、孕期感染等多种因素有关。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先天性巨结肠患儿可能会出现排便困难、腹胀、呕吐等症状，严重时可能出现肠梗阻、肠穿孔等并发症。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腹部触诊可发现肠管扩张、肠蠕动减弱或消失，肛门指检可发现肛门括约肌松弛或失禁。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先天性巨结肠的诊断主要依靠临床表现和相关检查，如腹部X线片、钡剂灌肠、肛门直肠测压等。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需要与先天性巨结肠相鉴别的疾病包括肠道蠕动障碍、肛门畸形、神经肌肉疾病等。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https://d.book118.com/318067012033006025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2024-09-01T18:56:11.177</cp:lastPrinted>
  <dcterms:created xsi:type="dcterms:W3CDTF">2024-09-01T10:56:11Z</dcterms:created>
  <dcterms:modified xsi:type="dcterms:W3CDTF">2024-09-01T10:56:12Z</dcterms:modified>
</cp:coreProperties>
</file>