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7F29C-C6EE-4D58-ADE5-F8AF3E43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03826-4BBE-4B46-9291-3243F6E8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7A457-059C-4B80-9A55-AB593275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EF9C8-4A93-4A4D-96E0-A3A07198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B967C-0160-40EA-987E-9979E6AA2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8E7A6-C6AD-4ED4-81FE-71543A7DD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995E8-5E90-4AC5-9F43-7754C24A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8DA10-3CEC-44B5-9AA5-E52871BB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28B34-C339-45FF-BC87-AA3A1EBDC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17B9-260C-489D-BF47-C7B84EA5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6260F-9C23-4AF3-81BF-D99DCD39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706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旅游市场推广策略与方法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价格策略与优惠政策设计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数据分析在旅游市场推广中应用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旅游业已成为全球经济的重要组成部分，市场规模不断扩大，增长速度逐年加快。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随着全球经济的复苏和人们生活水平的提高，旅游消费逐渐成为刚性需求，旅游市场潜力巨大。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新兴市场的崛起为旅游市场带来新的增长点，如中国、印度等国家的出境游市场快速增长。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消费者越来越注重旅游体验的质量和个性化，对旅游产品的需求呈现多样化、差异化趋势。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随着互联网和移动互联网的普及，消费者获取旅游信息的渠道更加多元化，对旅游产品的比较和选择更加便捷。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消费者对旅游安全和旅游目的地的环境、文化等因素的关注度不断提高。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旅游市场竞争日益激烈，传统旅行社、在线旅游平台、酒店、航空公司等多元化市场主体竞争激烈。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旅游市场正经历着从线下到线上的转型，数字化、智能化成为旅游市场发展的重要趋势。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旅游市场的跨界融合趋势明显，旅游与文化、体育、教育等领域的融合创新不断涌现。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地域特征与文化背景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考虑不同地域和文化背景下的消费者需求差异，如国内外游客、不同年龄段、职业等。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市场潜力与增长趋势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预测目标市场的未来发展潜力，关注市场增长率、消费者购买力等因素。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评估目标市场的竞争程度，包括竞争对手的数量、实力、市场份额等。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旅游需求与偏好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分析不同人群对旅游产品的需求和偏好，如自然风光、文化遗产、休闲度假等。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按照地理位置、气候、自然资源等因素进行市场细分，如国内游、出境游、海滨度假、山地探险等。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根据消费者的购买行为、旅游频率、旅游方式等行为特征进行市场细分，如商务旅行、度假旅行、探险旅行等。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根据年龄、性别、职业、收入、教育水平等人口统计特征进行市场细分，如亲子游、银发族旅游、高端定制游等。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根据消费者的生活方式、价值观、旅游动机等心理因素进行市场细分，如自驾游、背包客、文化体验游等。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产品差异化定位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通过提供独特的产品和服务，与竞争对手区分开来，满足目标市场的特殊需求。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价格策略定位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根据目标市场的消费能力和购买意愿，制定合理的价格策略，实现市场份额和盈利的平衡。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品牌形象定位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塑造独特的品牌形象，提升品牌知名度和美誉度，吸引目标市场的关注。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渠道策略定位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选择合适的销售渠道和推广方式，提高产品在目标市场的曝光度和销售量。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无形性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不同旅游目的地和旅游产品具有独特性和差异性。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不可储存性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生产与消费同步性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旅游产品的生产和消费通常同时进行。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旅游产品以无形的服务为主，如导游服务、酒店住宿等。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旅游产品具有时效性，不能储存和积累。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深度挖掘文化内涵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将当地文化元素融入旅游产品，提升产品附加值。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根据游客需求提供个性化服务，如定制旅行路线、特色住宿等。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与其他产业合作，开发跨界旅游产品，如旅游+体育、旅游+教育等。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运用科技手段提升旅游体验，如虚拟现实、增强现实等技术。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产品创新思路与方法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针对不同游客群体进行市场细分，提供符合其需求的旅游产品。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通过品牌建设塑造独特形象，提高产品知名度和美誉度。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运用多种营销策略，如网络营销、事件营销等，提高产品曝光度和吸引力。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注重服务质量提升，提供高品质的旅游体验，赢得游客口碑和忠诚度。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价格策略与优惠政策设计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https://d.book118.com/318067061052006025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2024-09-02T00:27:25.994</cp:lastPrinted>
  <dcterms:created xsi:type="dcterms:W3CDTF">2024-09-01T16:27:26Z</dcterms:created>
  <dcterms:modified xsi:type="dcterms:W3CDTF">2024-09-01T16:27:28Z</dcterms:modified>
</cp:coreProperties>
</file>