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16BFF-DA53-4082-9288-1C72800F8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35B17B-50B2-4A5F-B5B6-C9B12DDE4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61056-B806-4991-8EF0-3FCD11E03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2CEF29-445E-406B-8542-0698998E7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DBAE09-417D-4B7E-B57E-90E5535F7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354524-BDD5-4764-8F52-28DDB30D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CE1125-5AE4-4D06-8255-5A3AB38CA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D4796-345C-4F0E-9BF4-8BCE557842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8746E-987C-4485-A758-6E8340CE1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F8916-2DC6-4849-9E1E-D57F3E456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E1C3F-B8F9-467E-B0F0-5462BEEB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8067102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生产计划与采购关系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生产计划与采购的关系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生产计划与采购的优化措施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明确生产计划与采购的紧密联系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生产计划和采购是企业运营中两个核心环节，它们之间的紧密合作对于确保生产顺利进行、降低成本和提高效率至关重要。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应对市场变化和挑战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随着市场竞争的加剧和客户需求的多样化，企业需要更加灵活地调整生产计划和采购策略，以应对市场变化和挑战。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680775" y="1157288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生产计划制定与执行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192588" y="232600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采购策略与管理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397125" y="3273425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生产计划与采购的协同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98463" y="4492943"/>
            <a:ext cx="2647950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包括需求预测、产能规划、生产排程等方面的内容。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包括供应商选择、采购谈判、合同管理、库存控制等方面的内容。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探讨生产计划与采购之间的协同作用，如何实现两者的有效对接和优化。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分享企业在生产计划与采购协同方面的成功案例和实践经验。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8" name="AutoShape 28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52" name="AutoShape 52"/>
          <p:cNvSpPr/>
          <p:nvPr/>
        </p:nvSpPr>
        <p:spPr>
          <a:xfrm rot="2700000">
            <a:off x="7459288" y="3701582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4" name="AutoShape 54"/>
          <p:cNvSpPr/>
          <p:nvPr/>
        </p:nvSpPr>
        <p:spPr>
          <a:xfrm rot="2700000">
            <a:off x="5794200" y="4505150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生产计划是企业根据市场需求和资源条件，对生产活动的全面计划和安排。它是指导企业生产活动的重要依据，也是实现企业战略目标的重要手段。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生产计划在企业运营中发挥着至关重要的作用。它可以帮助企业合理安排生产资源，优化生产流程，提高生产效率和质量，降低生产成本，增强市场竞争力。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通过对市场需求、客户需求、销售预测等进行分析，确定生产需求。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评估企业的生产能力、原材料库存、人力资源等，确保生产计划的可行性。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制定生产计划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根据需求和资源评估结果，制定详细的生产计划，包括生产数量、时间、工艺流程、资源配置等。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计划审批和调整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生产计划需要经过相关部门审批，并根据实际情况进行调整和优化。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生产计划的制定流程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051" r="140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根据市场需求和销售预测，确定合理的生产数量，避免生产过剩或不足。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合理安排生产时间，确保产品按时交付，同时考虑生产周期和交货期的要求。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根据产品特性和生产要求，制定科学的工艺流程，确保产品质量和生产效率。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工艺流程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合理配置人力、物力、财力等资源，确保生产计划的顺利实施。同时，要考虑资源的可持续性和成本效益。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资源配置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生产计划的关键要素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采购是企业为获取生产经营所需的物资、服务或知识等资源，通过选择合适的供应商，以合理的价格、质量、时间和地点进行购买的活动。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采购在企业运营中扮演着至关重要的角色，它连接着供应链上下游，确保生产所需资源的及时供应，同时通过与供应商的合作与竞争，实现成本优化和质量控制，为企业创造价值。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需求确定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明确采购需求，包括所需物资或服务的种类、数量、质量、价格等要求。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收集市场信息，了解供应商情况、市场价格波动、替代品发展等。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评估供应商的综合能力，包括质量、价格、交货期、服务等，选择合适的供应商。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与选定的供应商签订采购合同，明确双方的权利和义务。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按照合同约定，进行采购订单的下达、收货、验货、付款等操作。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采购评估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对采购过程及结果进行评估，总结经验教训，持续改进采购工作。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采购的关键要素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确保所采购的物资或服务符合质量要求，避免因质量问题导致的生产延误或成本增加。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确保供应商能够按照约定的时间交货，保障生产计划的顺利进行。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通过市场调研和谈判技巧，争取以最优的价格进行采购，降低采购成本。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要求供应商提供良好的售后服务和技术支持，确保采购过程中的问题能够得到及时解决。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https://d.book118.com/318067102067006035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2024-09-14T08:03:59.844</cp:lastPrinted>
  <dcterms:created xsi:type="dcterms:W3CDTF">2024-09-14T00:03:59Z</dcterms:created>
  <dcterms:modified xsi:type="dcterms:W3CDTF">2024-09-14T00:04:01Z</dcterms:modified>
</cp:coreProperties>
</file>