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83136-4974-4083-B2C0-92ECD682B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CD7E1-B2B2-4EA6-910A-F801FCFAB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19876-B336-4ED5-A26B-CFF7E982A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B039A-F66D-4E5A-8CDB-DE3AFE679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C389F-6F71-4CA5-877B-EBAA5C5A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6237A-CAA6-45D0-8BE6-4CE21067C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D169DB-61ED-492C-B721-08BAF05CE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B4B55-1456-45A2-BBDE-3208DF696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C0CEE-2E9E-4BE7-88DB-9ABA71E3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696C3-3D1B-497F-884C-EAB746ED1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68C74-4B22-45AA-B1F6-B8A8CF8B8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002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智能垃圾分类系统的环保与生态保护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环保与生态保护意义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智能垃圾分类系统环保应用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随着全球城市化进程不断加速，城市垃圾产生量急剧增加，传统垃圾处理方式已无法满足需求。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828" r="238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人们对环境保护意识逐渐增强，对垃圾分类及处理的要求也越来越高。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垃圾分类有利于资源回收利用，减少资源浪费，符合可持续发展战略。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发达国家在智能垃圾分类系统方面起步较早，技术相对成熟，已广泛应用于城市垃圾处理领域。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我国智能垃圾分类系统研究起步较晚，但近年来发展迅速，政府加大了对该领域的投入和支持。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随着人工智能、物联网等技术的不断发展，智能垃圾分类系统将更加智能化、精细化、便捷化。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本研究旨在设计一种高效、智能的垃圾分类系统，实现对城市垃圾的快速、准确分类和处理。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智能垃圾分类系统的应用将提高垃圾处理效率，减少资源浪费和环境污染，推动城市可持续发展。同时，该研究还可为相关领域提供理论支持和技术参考。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一种基于人工智能、机器视觉、物联网等技术的垃圾自动分类处理系统。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通过图像识别、传感器检测等技术对垃圾进行自动识别和分类，然后将其投放到相应的垃圾桶或处理设备中，实现垃圾减量化、资源化和无害化处理。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组成：智能垃圾分类系统主要由垃圾投放口、自动识别装置、分类收集装置、数据处理中心等组成。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自动识别垃圾类型；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对分类后的垃圾进行压缩、破碎等处理；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对垃圾处理数据进行实时监测和统计分析。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对垃圾进行自动分类；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用户将垃圾投放到智能垃圾分类系统中，系统自动识别垃圾类型并进行分类处理，然后将分类后的垃圾投放到相应的垃圾桶或处理设备中。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用户只需将垃圾投放到指定的投放口中，无需进行其他操作。系统会自动完成垃圾识别、分类和处理等过程。同时，系统还提供语音提示、LED显示屏等辅助功能，方便用户了解垃圾分类情况和投放结果。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环保与生态保护意义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垃圾分类投放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通过智能识别和分类技术，确保各类垃圾被准确投放至对应垃圾桶，减少混投混放造成的污染。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智能垃圾分类系统可提高垃圾处理效率，降低人力和物力成本，减少垃圾堆积和处理不当对环境的影响。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减少有害物质排放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通过智能分类和专业化处理，减少有害垃圾对土壤、水源和空气的污染，保护生态环境。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减少垃圾污染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提高回收效率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通过智能识别和分类技术，提高回收效率，降低回收成本，推动循环经济的发展。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拓展资源利用途径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智能垃圾分类系统可促进废弃物资源化利用技术的研发和应用，拓展资源利用途径，提高资源利用率。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可回收资源再利用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智能垃圾分类系统可将可回收垃圾进行分类收集和处理，促进资源的再利用，减少资源浪费。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https://d.book118.com/318070022015006032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2024-09-09T09:10:20.186</cp:lastPrinted>
  <dcterms:created xsi:type="dcterms:W3CDTF">2024-09-09T01:10:20Z</dcterms:created>
  <dcterms:modified xsi:type="dcterms:W3CDTF">2024-09-09T01:10:22Z</dcterms:modified>
</cp:coreProperties>
</file>