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51759-37EB-45A8-AECC-1512E3953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E24AE-30CB-4390-A77F-949CA5D7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C2B86-18B0-41DC-92E5-D46401C5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120EF-F2D9-4521-A275-55B5C7E7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DB91B-3345-43D9-914E-D4203C6C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AC7EF-387B-411D-97EF-7B756611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B6A5E-58CE-475B-8D32-555D64E9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4C59B-12C8-4B2A-A89C-6F30E293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0744E-3097-4F18-9173-9E3C1C9C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CD1C-AB54-468F-B7D8-4B8E5DC6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97BB-DA59-4331-85F5-541EAE4A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002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智能垃圾分类系统在机场、火车站等交通枢纽的推广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机场、火车站等交通枢纽垃圾分类现状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智能垃圾分类系统在交通枢纽的应用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随着城市化进程的加速，垃圾产生量不断增加，垃圾分类处理成为亟待解决的问题。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交通枢纽的特点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机场、火车站等交通枢纽人流密集，垃圾产生量大，垃圾分类处理难度大。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智能垃圾分类系统的意义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通过智能垃圾分类系统，可以实现对垃圾的快速、准确分类，提高垃圾处理效率，减少环境污染。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发达国家在垃圾分类处理方面起步较早，已经形成了较为完善的垃圾分类处理体系，智能垃圾分类系统得到广泛应用。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我国垃圾分类处理起步较晚，目前仍处于推广阶段，智能垃圾分类系统的应用范围和效果有待进一步提高。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智能垃圾分类系统可以快速、准确地对垃圾进行分类，提高垃圾处理效率，减少人力成本。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通过智能垃圾分类系统，可以将有害垃圾进行专业处理，减少对环境的污染。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智能垃圾分类系统可以将可回收垃圾进行分类回收，促进资源的再利用，节约资源。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推广智能垃圾分类系统的重要性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549" b="20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智能垃圾分类系统是一种基于人工智能、机器视觉、深度学习等技术的自动化垃圾分类解决方案。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通过图像识别、传感器检测等技术手段，对垃圾进行自动分类和识别，实现垃圾的快速、准确分类和处理。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系统组成及功能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根据垃圾的类型和属性，自动将其分类到相应的垃圾桶或处理设备中。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自动识别垃圾类型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通过图像识别技术，自动识别垃圾的类型和属性。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智能垃圾分类系统主要由垃圾分类装置、图像识别系统、传感器检测系统、数据传输与处理系统等组成。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对垃圾分类的数据进行统计和分析，为管理部门提供决策支持。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异常报警与处理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当垃圾分类出现异常或故障时，系统自动报警并提示管理人员进行处理。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采用先进的图像识别技术，对垃圾进行高精度识别和分类。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综合运用多种传感器，提高垃圾识别的准确性和可靠性。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多传感器融合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智能化管理：实现垃圾分类的自动化和智能化管理，减少人工干预和成本。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614" b="1161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提高分类效率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相比传统的人工分类方式，智能垃圾分类系统可以大幅提高分类效率，减少人力和时间成本。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提高分类准确性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通过先进的图像识别和传感器检测技术，可以避免人为因素造成的分类错误，提高分类准确性。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促进资源回收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智能垃圾分类系统可以促进可回收资源的回收利用，减少资源浪费和环境污染。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在机场、火车站等交通枢纽推广智能垃圾分类系统，可以提升城市的环保形象和文明程度。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机场、火车站等交通枢纽垃圾分类现状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垃圾分类设施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机场、火车站等交通枢纽普遍配备了垃圾分类设施，如分类垃圾桶、回收站等，方便旅客投放各类垃圾。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相关管理部门制定了垃圾分类管理制度和宣传措施，如设置分类指引标识、播放宣传片等，引导旅客正确分类投放垃圾。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垃圾分类设施及管理情况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部分旅客对垃圾分类的重要性认识不足，投放垃圾时存在随意性和混淆分类的情况。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旅客分类意识不足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部分交通枢纽的垃圾分类设施布局不够合理，导致旅客投放垃圾不便，影响了分类效果。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部分交通枢纽的垃圾分类管理存在漏洞，如缺乏有效监管和惩罚措施，导致分类效果不佳。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管理力度不足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https://d.book118.com/318070026015006032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2024-09-09T09:10:22.150</cp:lastPrinted>
  <dcterms:created xsi:type="dcterms:W3CDTF">2024-09-09T01:10:22Z</dcterms:created>
  <dcterms:modified xsi:type="dcterms:W3CDTF">2024-09-09T01:10:24Z</dcterms:modified>
</cp:coreProperties>
</file>