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A9889-E032-4868-A5C6-F767D82B4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F41A4-B250-4B67-8122-0AAA88EC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60C7E-5E7A-494E-8BCC-0AF2F8EB5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573F4-5F69-4F8B-8023-A132B3682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68AF07-D825-45DF-82CF-25A54F3D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6C57ED-CD68-4EFB-9B1C-1B619BAE0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895B2-C32F-49EB-B262-C1A720A5E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DEDB3-AC49-437C-A849-81A9AFA12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4355E-516D-470B-BD49-36292818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16CF2-65B9-42A0-A5A6-FF19822F7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5559D-B3C7-45F7-B6F0-8990861D6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0070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异常子宫出血查房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异常子宫出血概述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常见病因及处理原则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药物治疗与非药物治疗选择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手术治疗及适应症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异常子宫出血概述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90" r="241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异常子宫出血是指不符合正常月经周期、经期和经量的出血，可由多种原因引起，如子宫内膜息肉、子宫肌瘤、内分泌失调等。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根据出血量和持续时间，异常子宫出血可分为少量出血、中等量出血和大量出血。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异常子宫出血的病因多种多样，包括子宫内膜息肉、子宫肌瘤、子宫内膜异位症等器质性病变，以及内分泌失调、排卵障碍等非器质性病变。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异常子宫出血的病理生理机制主要与子宫内膜的异常增生、脱落有关，也可能与激素水平失衡、炎症反应等有关。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异常子宫出血主要表现为月经周期紊乱、经期延长、经量增多或减少，甚至出现不规则出血等症状。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异常子宫出血的诊断需要结合病史、体格检查、实验室检查和影像学检查等综合分析，以明确病因并制定相应的治疗方案。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常见病因及处理原则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异常子宫出血可能与内分泌失调有关，如多囊卵巢综合症、甲状腺疾病等。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内分泌失调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针对内分泌失调的病因进行治疗，如调节激素水平、控制体重、治疗甲状腺疾病等。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96" r="292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577" r="235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子宫内膜息肉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处理原则：对于有症状的子宫内膜息肉，如月经不规律、经量过多等，通常需要手术治疗。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子宫内膜息肉是异常子宫出血的常见原因之一，可能与炎症、内分泌失调等因素有关。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35" r="56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子宫肌瘤是女性常见的良性肿瘤，可能导致异常子宫出血，如月经量过多、经期延长等。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处理原则：根据肌瘤的大小、位置和症状，选择药物治疗、保守性手术治疗或全子宫切除术等治疗方案。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6544" b="265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子宫内膜异位症可能导致月经不规律、痛经等症状。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根据子宫内膜异位症的严重程度和症状，选择药物治疗、保守性手术或全子宫切除术等治疗方案。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子宫腺肌病可能导致月经量过多、痛经等症状。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子宫腺肌病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根据症状和病情，选择药物治疗、保守性手术或全子宫切除术等治疗方案。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其他常见病因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药物治疗与非药物治疗选择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https://d.book118.com/318070070021006024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2024-08-31T01:30:41.526</cp:lastPrinted>
  <dcterms:created xsi:type="dcterms:W3CDTF">2024-08-30T17:30:41Z</dcterms:created>
  <dcterms:modified xsi:type="dcterms:W3CDTF">2024-08-30T17:30:43Z</dcterms:modified>
</cp:coreProperties>
</file>