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B0F4E-7322-40C0-BF0E-96FCC855D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FB66C-E68F-4615-926A-1A1BAF2AB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933F7-8F5A-4E42-9899-C07CFCF6D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113CF-2DC8-4639-9DE6-3FE8D4B71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5959E1-0345-467D-AF57-BB3BDCC31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DFD7D4-0EA5-44C3-9B3E-7C424B51E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F619FB-4C37-461D-ABF4-AB282F615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40BED-7C97-45B2-BA04-F389532A8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2C402-F28D-4961-89E1-20D4C046E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A96E2-8521-4D4F-AB20-EBE67DFB2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55B8D-9911-4F13-82F5-4FA13D1A5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71130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煤矿安全风险分级管控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安全风险分级管控体系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预警机制建设与完善策略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总结：提高煤矿安全风险管控水平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煤矿安全风险概述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风险是指在特定环境下，某种损失或不利事件发生的可能性及其后果的组合。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根据风险来源和性质，煤矿安全风险可分为自然风险、技术风险、经济风险和社会风险等。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煤矿行业具有资源赋存条件复杂、生产方式特殊、作业环境恶劣等特点。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煤矿面临的主要风险包括瓦斯爆炸、煤尘爆炸、透水、火灾、顶板冒落等。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煤矿行业特点与风险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通过对煤矿生产过程中的各种潜在风险因素进行系统地辨识和分析，确定风险来源和性质。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对识别出的风险进行量化和定性分析，评估其发生的可能性和后果严重程度，为制定风险控制措施提供依据。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000" r="70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79" r="87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风险识别与评估是煤矿安全风险分级管控的前提和基础，对于预防和控制煤矿安全事故具有重要意义。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安全风险分级管控体系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563" r="20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基于风险大小、管控难度和可能造成的后果等因素，对煤矿安全风险进行分级分类管理。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坚持“安全第一、预防为主、综合治理”的方针，实行“谁主管、谁负责”和“属地管理、分级负责”的原则。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分级管控理念及原则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明确企业、部门、班组和岗位四级安全风险管理责任，形成责任明确、各负其责、上下联动、齐抓共管的工作格局。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建立跨部门、跨层级的协调联动机制，实现信息共享、资源共用、风险共防。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各级职责划分与协作机制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制定针对性的监管措施，包括加强现场检查、实施动态监控、开展专项整治等。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风险管控工作进行评估，分析存在的问题和不足，提出改进措施和建议，不断完善和优化管控体系。同时，建立奖惩机制，对管控工作成效显著的单位和个人给予表彰和奖励，对管控不力的进行问责和处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监管措施及实施效果评估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危险源辨识与评估方法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危险源定义及分类标准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危险源是指可能导致人员伤害、职业病、财产损失、环境破坏或这些情况组合的根源或状态。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根据煤矿生产特点，危险源可分为瓦斯、水、火、煤尘、顶板、机电、运输等七大类。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包括经验分析法、安全检查表法、预先危险性分析法、故障类型和影响分析法等。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技术手段应用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利用现代监测监控技术、大数据分析技术等，提高危险源辨识的准确性和及时性。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辨识方法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辨识方法与技术手段应用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包括确定评估对象、收集相关资料、现场勘查、危险源辨识、风险评估、制定管控措施等环节。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根据煤矿生产特点和安全风险评估需求，建立包括人、机、环、管等方面的指标体系，对煤矿安全风险进行全面评估。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评估流程、指标体系建立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预警机制建设与完善策略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https://d.book118.com/318071130117006034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2024-09-13T07:09:23.274</cp:lastPrinted>
  <dcterms:created xsi:type="dcterms:W3CDTF">2024-09-12T23:09:23Z</dcterms:created>
  <dcterms:modified xsi:type="dcterms:W3CDTF">2024-09-12T23:09:25Z</dcterms:modified>
</cp:coreProperties>
</file>