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9D816E-FFEA-4507-82ED-DE1A14861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AE044B-3C91-4C5A-B9F5-8CB03C52F1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2FC845-BC03-453A-84B8-B35590E66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2C1FD7-3F3B-4138-A760-B6B1CB1D9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CDA52C-9B15-4178-8CA6-74259CBE9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D3B435-2996-4673-B649-4E16AABEF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258043-5EDD-4846-B366-606B218E35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7DF52B-1170-4069-A6F6-B582A34608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C7301F-A0D0-4A34-8231-240FB1D52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C902A7-927E-4165-BA98-6B42A03C6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E0DDE8-3DDC-4A78-B194-7C85FFA0E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07203212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高中《如何有效利用时间提高复习效率》主题班会\n## 1.时间管理的重要性及方法\n### 1.1时间管理对学习效果的影响\n### 1.2如何合理分配学习时间\n### 1.3制定并执行学习计划\n## 2.提高复习效率的关键因素\n### 2.1明确复习目标与重点\n### 2.2选择合适的复习方法\n### 2.3保持良好的学习心态\n## 3.高效复习策略与技巧\n### 3.1制定合理的复习计划\n### 3.2运用思维导图进行复习\n### 3.3利用碎片时间进行学习\n## 4.保持健康的生活习惯对提高复习效率的作用\n### 4.1保证充足的睡眠\n### 4.2合理饮食与锻炼\n### 4.3学会减压与放松\n## 5.案例分析：成功的学习时间与复习策略\n### 5.1优秀学生的学习经验分享\n### 5.2分析失败的学习案例\n### 5.3如何借鉴成功经验进行自我调整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3200"/>
              <a:t>高中《如何有效利用时间提高复习效率》主题班会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时间管理的重要性及方法</a:t>
            </a:r>
            <a:endParaRPr/>
          </a:p>
        </p:txBody>
      </p:sp>
      <p:sp>
        <p:nvSpPr>
          <p:cNvPr id="131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75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76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提高学习效率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合理分配学习时间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，避免时间浪费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制定并执行学习计划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，明确学习目标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保持良好的学习心态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，提高学习积极性</a:t>
                </a:r>
                <a:endParaRPr/>
              </a:p>
            </p:txBody>
          </p:sp>
          <p:pic>
            <p:nvPicPr>
              <p:cNvPr id="17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0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1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减轻学习压力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合理安排学习任务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，避免任务堆积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有效利用碎片时间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，提高学习效率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定期休息与放松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，保持身心健康</a:t>
                </a:r>
                <a:endParaRPr/>
              </a:p>
            </p:txBody>
          </p:sp>
          <p:pic>
            <p:nvPicPr>
              <p:cNvPr id="184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5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86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提高学习成绩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明确复习目标与重点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，提高复习效果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选择合适的复习方法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，提高复习效率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运用思维导图进行复习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，加深知识点理解</a:t>
                </a:r>
                <a:endParaRPr/>
              </a:p>
            </p:txBody>
          </p:sp>
          <p:pic>
            <p:nvPicPr>
              <p:cNvPr id="189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时间管理对学习效果的影响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2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93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94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9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明确学习目标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，为分配时间提供依据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分析自身学习特点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，确定合适的学习时间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合理安排学习任务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，确保学习时间充足</a:t>
                </a:r>
                <a:endParaRPr/>
              </a:p>
            </p:txBody>
          </p:sp>
          <p:sp>
            <p:nvSpPr>
              <p:cNvPr id="19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制定学习计划</a:t>
                </a:r>
                <a:endParaRPr/>
              </a:p>
            </p:txBody>
          </p:sp>
        </p:grpSp>
        <p:grpSp>
          <p:nvGrpSpPr>
            <p:cNvPr id="197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9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培养自律习惯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，按照计划进行学习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定期检查学习进度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，调整学习计划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鼓励与奖励自己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，保持学习积极性</a:t>
                </a:r>
                <a:endParaRPr/>
              </a:p>
            </p:txBody>
          </p:sp>
          <p:sp>
            <p:nvSpPr>
              <p:cNvPr id="19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坚持执行计划</a:t>
                </a:r>
                <a:endParaRPr/>
              </a:p>
            </p:txBody>
          </p:sp>
        </p:grpSp>
        <p:grpSp>
          <p:nvGrpSpPr>
            <p:cNvPr id="200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0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根据实际情况调整学习时间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，保证学习效果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合理利用碎片时间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，提高学习效率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保持学习计划的灵活性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，适应学习变化</a:t>
                </a:r>
                <a:endParaRPr/>
              </a:p>
            </p:txBody>
          </p:sp>
          <p:sp>
            <p:nvSpPr>
              <p:cNvPr id="20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灵活调整计划</a:t>
                </a:r>
                <a:endParaRPr/>
              </a:p>
            </p:txBody>
          </p:sp>
        </p:grpSp>
      </p:grpSp>
      <p:pic>
        <p:nvPicPr>
          <p:cNvPr id="203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04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05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06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如何合理分配学习时间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9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0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1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12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13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14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15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明确学习目标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，为制定计划提供依据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分析自身学习特点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，确定合适的学习计划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合理安排学习任务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，确保学习时间充足</a:t>
                </a:r>
                <a:endParaRPr/>
              </a:p>
            </p:txBody>
          </p:sp>
          <p:sp>
            <p:nvSpPr>
              <p:cNvPr id="216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制定学习计划</a:t>
                </a:r>
                <a:endParaRPr/>
              </a:p>
            </p:txBody>
          </p:sp>
        </p:grpSp>
        <p:grpSp>
          <p:nvGrpSpPr>
            <p:cNvPr id="217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18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执行学习计划</a:t>
                </a:r>
                <a:endParaRPr/>
              </a:p>
            </p:txBody>
          </p:sp>
          <p:sp>
            <p:nvSpPr>
              <p:cNvPr id="219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培养自律习惯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，按照计划进行学习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定期检查学习进度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，调整学习计划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鼓励与奖励自己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，保持学习积极性</a:t>
                </a:r>
                <a:endParaRPr/>
              </a:p>
            </p:txBody>
          </p:sp>
        </p:grpSp>
        <p:grpSp>
          <p:nvGrpSpPr>
            <p:cNvPr id="220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21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评估学习计划</a:t>
                </a:r>
                <a:endParaRPr/>
              </a:p>
            </p:txBody>
          </p:sp>
          <p:sp>
            <p:nvSpPr>
              <p:cNvPr id="222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定期评估学习效果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，调整学习计划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总结经验教训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，提高学习效率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保持学习计划的实用性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，适应学习变化</a:t>
                </a:r>
                <a:endParaRPr/>
              </a:p>
            </p:txBody>
          </p:sp>
        </p:grpSp>
      </p:grpSp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制定并执行学习计划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24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25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26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提高复习效率的关键因素</a:t>
            </a:r>
            <a:endParaRPr/>
          </a:p>
        </p:txBody>
      </p:sp>
      <p:sp>
        <p:nvSpPr>
          <p:cNvPr id="22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3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3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确定复习目标</a:t>
                </a:r>
                <a:endParaRPr/>
              </a:p>
            </p:txBody>
          </p:sp>
          <p:sp>
            <p:nvSpPr>
              <p:cNvPr id="23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分析考试成绩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，明确复习目标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了解自身学习特点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，确定合适的复习目标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结合教材与考试大纲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，制定复习目标</a:t>
                </a:r>
                <a:endParaRPr/>
              </a:p>
            </p:txBody>
          </p:sp>
        </p:grpSp>
        <p:grpSp>
          <p:nvGrpSpPr>
            <p:cNvPr id="23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3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确定复习重点</a:t>
                </a:r>
                <a:endParaRPr/>
              </a:p>
            </p:txBody>
          </p:sp>
          <p:sp>
            <p:nvSpPr>
              <p:cNvPr id="23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分析考试重点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，明确复习重点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梳理知识点脉络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，找出复习重点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结合历年真题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，确定复习重点</a:t>
                </a:r>
                <a:endParaRPr/>
              </a:p>
            </p:txBody>
          </p:sp>
        </p:grpSp>
        <p:grpSp>
          <p:nvGrpSpPr>
            <p:cNvPr id="23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3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制定复习策略</a:t>
                </a:r>
                <a:endParaRPr/>
              </a:p>
            </p:txBody>
          </p:sp>
          <p:sp>
            <p:nvSpPr>
              <p:cNvPr id="24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针对复习目标与重点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，制定复习策略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选择合适的复习方法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，提高复习效率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制定合理的复习计划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，确保复习效果</a:t>
                </a:r>
                <a:endParaRPr/>
              </a:p>
            </p:txBody>
          </p:sp>
        </p:grpSp>
      </p:grpSp>
      <p:pic>
        <p:nvPicPr>
          <p:cNvPr id="24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明确复习目标与重点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选择合适的复习方法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49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5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复习方法介绍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归纳总结法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，加深知识点理解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思维导图法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，整理知识体系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刷题法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，提高解题能力</a:t>
                </a:r>
                <a:endParaRPr/>
              </a:p>
            </p:txBody>
          </p:sp>
          <p:pic>
            <p:nvPicPr>
              <p:cNvPr id="2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54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5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选择合适的复习方法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分析自身学习特点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，选择合适的复习方法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结合复习目标与重点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，选择有效的复习方法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尝试多种复习方法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，找到最适合自己的方法</a:t>
                </a:r>
                <a:endParaRPr/>
              </a:p>
            </p:txBody>
          </p:sp>
          <p:pic>
            <p:nvPicPr>
              <p:cNvPr id="2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59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6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改进复习方法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根据实际情况调整复习方法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，保证复习效果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总结经验教训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，提高复习效率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保持复习方法的灵活性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，适应学习变化</a:t>
                </a:r>
                <a:endParaRPr/>
              </a:p>
            </p:txBody>
          </p:sp>
          <p:pic>
            <p:nvPicPr>
              <p:cNvPr id="26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66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67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68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保持积极心态</a:t>
                </a:r>
                <a:endParaRPr/>
              </a:p>
            </p:txBody>
          </p:sp>
          <p:sp>
            <p:nvSpPr>
              <p:cNvPr id="270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树立自信心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，相信自己能够取得好成绩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保持乐观心态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，面对学习中的困难与挑战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培养学习兴趣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，提高学习积极性</a:t>
                </a:r>
                <a:endParaRPr/>
              </a:p>
            </p:txBody>
          </p:sp>
        </p:grpSp>
        <p:grpSp>
          <p:nvGrpSpPr>
            <p:cNvPr id="271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72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调节学习压力</a:t>
                </a:r>
                <a:endParaRPr/>
              </a:p>
            </p:txBody>
          </p:sp>
          <p:sp>
            <p:nvSpPr>
              <p:cNvPr id="27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合理安排学习任务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，避免任务堆积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有效利用碎片时间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，提高学习效率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定期休息与放松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，保持身心健康</a:t>
                </a:r>
                <a:endParaRPr/>
              </a:p>
            </p:txBody>
          </p:sp>
        </p:grpSp>
        <p:grpSp>
          <p:nvGrpSpPr>
            <p:cNvPr id="275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76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克服学习困难</a:t>
                </a:r>
                <a:endParaRPr/>
              </a:p>
            </p:txBody>
          </p:sp>
          <p:sp>
            <p:nvSpPr>
              <p:cNvPr id="278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勇于面对学习困难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，寻求解决方法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向他人请教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，借鉴成功经验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保持耐心与毅力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，克服困难，提高学习成绩</a:t>
                </a:r>
                <a:endParaRPr/>
              </a:p>
            </p:txBody>
          </p:sp>
        </p:grpSp>
      </p:grpSp>
      <p:sp>
        <p:nvSpPr>
          <p:cNvPr id="2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保持良好的学习心态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高效复习策略与技巧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2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3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4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了解自身学习特点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，为制定计划提供依据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分析学习成绩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，明确复习目标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了解复习重点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，制定合适的复习计划</a:t>
                </a:r>
                <a:endParaRPr/>
              </a:p>
            </p:txBody>
          </p:sp>
          <p:sp>
            <p:nvSpPr>
              <p:cNvPr id="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分析学习情况</a:t>
                </a:r>
                <a:endParaRPr/>
              </a:p>
            </p:txBody>
          </p:sp>
        </p:grpSp>
        <p:grpSp>
          <p:nvGrpSpPr>
            <p:cNvPr id="17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合理安排复习时间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，确保充足的复习时间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合理利用碎片时间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，提高复习效率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保持复习计划的灵活性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，适应学习变化</a:t>
                </a:r>
                <a:endParaRPr/>
              </a:p>
            </p:txBody>
          </p:sp>
          <p:sp>
            <p:nvSpPr>
              <p:cNvPr id="19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分配复习时间</a:t>
                </a:r>
                <a:endParaRPr/>
              </a:p>
            </p:txBody>
          </p:sp>
          <p:sp>
            <p:nvSpPr>
              <p:cNvPr id="20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2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定期检查复习进度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，调整复习计划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评估复习效果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，总结经验教训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保持复习计划的实用性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，适应学习变化</a:t>
                </a:r>
                <a:endParaRPr/>
              </a:p>
            </p:txBody>
          </p:sp>
          <p:sp>
            <p:nvSpPr>
              <p:cNvPr id="23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评估复习效果</a:t>
                </a:r>
                <a:endParaRPr/>
              </a:p>
            </p:txBody>
          </p:sp>
          <p:sp>
            <p:nvSpPr>
              <p:cNvPr id="24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制定合理的复习计划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https://d.book118.com/318072032121006037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高中《如何有效利用时间提高复习效率》主题班会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2024-09-17T18:19:07.736</cp:lastPrinted>
  <dcterms:created xsi:type="dcterms:W3CDTF">2024-09-17T10:19:07Z</dcterms:created>
  <dcterms:modified xsi:type="dcterms:W3CDTF">2024-09-17T10:19:09Z</dcterms:modified>
</cp:coreProperties>
</file>