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C83F7-17E5-4143-8457-10F2B827C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C1C40-F6D0-4AB6-A9EF-4D5551776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4CE38-D6F9-44D7-8AE1-532E1F2E7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473D2-D6DD-4CA9-9EB6-5BFCCFDB9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6B6130-016A-4FBC-B11E-9CFDC886B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96FA71-C702-4697-AEFB-ED29334F3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FEACAC-0CBF-4136-9662-C39B8BFAC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9AB30-027E-4DFD-BEB2-9519EB6BB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0C43E-A86F-4661-A521-D9C3D8D2E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2A4A8-792C-435F-B886-FF3856FD7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357A5-BB6E-4E2F-9722-2766F8576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7212700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《现代文阅读练习》PPT课件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现代文阅读概述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现代文阅读练习题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现代文阅读理解解析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现代文阅读练习答案与解析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现代文阅读练习总结与反思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现代文阅读概述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理解文章的主旨、中心思想、段落大意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现代文阅读是指通过阅读现代文学、新闻、广告等文本，理解文章的主旨、中心思想、段落大意等关键信息的过程。现代文阅读的特点包括文本的多样性、语言的规范性、信息的时效性等。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现代文阅读的定义与特点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提高语言能力、拓展知识面、培养思维能力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阅读在教育、工作和生活等方面都具有重要意义。通过阅读，可以提高语言能力，包括词汇量、语法知识和语感等方面；同时，可以拓展知识面，了解不同领域的信息和观点；此外，现代文阅读还能培养思维能力，提高分析、判断和解决问题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现代文阅读的重要性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快速阅读、抓住重点、理解作者意图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现代文阅读时，可以采用一些技巧和策略来提高阅读效率和质量。例如，可以采用快速阅读的方法，提高阅读速度；同时，要抓住文章的重点和主题，理解作者的观点和意图；此外，还可以通过上下文语境、关键词和段落结构等线索，帮助理解文章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现代文阅读的技巧与策略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现代文阅读练习题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散文语言优美，情感丰富，注重表达作者的个人感受和见解。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散文阅读练习题应选取具有代表性的散文作品，设计针对文章结构、语言运用、情感表达等方面的练习题目，以提高学生的阅读理解能力和审美鉴赏能力。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散文阅读练习题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小说阅读练习题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小说以叙事为主，情节曲折多变，人物形象鲜明，注重刻画人物内心世界。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小说阅读练习题应选取不同题材和风格的小说作品，设计针对故事情节、人物形象、主题思想等方面的练习题目，以提高学生的文学鉴赏能力和创新思维能力。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说明文以说明为主要表达方式，内容客观、准确、条理清晰。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说明文阅读练习题应选取各类说明性文章，设计针对说明对象、说明方法、语言特点等方面的练习题目，以提高学生的逻辑思维能力和信息筛选能力。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说明文阅读练习题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议论文阅读练习题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议论文以议论为主要表达方式，观点鲜明，逻辑严密，注重说服读者。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议论文阅读练习题应选取具有代表性的议论文作品，设计针对论点、论据、论证等方面的练习题目，以提高学生的逻辑思维能力和批判性思维能力。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现代文阅读理解解析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散文阅读理解解析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理解主题、情感和意境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分析语言特色和修辞手法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把握文章结构和行文思路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结合背景和作者生平，深入理解文章内涵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https://d.book118.com/318072127005006025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2024-09-01T10:41:05.297</cp:lastPrinted>
  <dcterms:created xsi:type="dcterms:W3CDTF">2024-09-01T02:41:05Z</dcterms:created>
  <dcterms:modified xsi:type="dcterms:W3CDTF">2024-09-01T02:41:07Z</dcterms:modified>
</cp:coreProperties>
</file>