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2DAC83-C4EA-4938-BE2E-62B2DABB7A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D915E3-BFC3-4A67-8FA0-76C14D8A33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55C624-2EEE-401B-B522-B739E38637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9FF372-DCD6-486D-927F-D60A29D580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5771BE-C5EC-4FC8-9E28-314FDA0DD2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7D4E9C-05E2-4DDE-83AB-207345ECF7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2F6225-FBE4-45AB-818A-E7C32C1C92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DCD0C5-734E-4112-800F-727EB84D8A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ED032E-BA89-4F51-98F9-15B82C9D8C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9E2A36-2722-43C6-993A-D71DE0D485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0E0C2B-0707-42A3-BCE1-3F9A2A5648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073010044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低蛋白护理查房</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endParaRPr lang="en-US" sz="2025">
              <a:solidFill>
                <a:srgbClr val="000000">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低蛋白血症概述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低蛋白血症的护理评估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低蛋白血症的护理措施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低蛋白血症患者教育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低蛋白血症的科研进展</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低蛋白血症概述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低蛋白血症是指血浆中蛋白质减少，导致血浆胶体渗透压降低，从而引发一系列症状的疾病。</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根据病因，低蛋白血症可分为营养不良性、肝功能异常性、肾病综合征等类型。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低蛋白血症的病因主要包括蛋白质摄入不足、吸收不良、过度消耗以及肝脏、肾脏等器官功能异常。</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病理机制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低蛋白血症的病理机制主要涉及血浆中蛋白质的合成与分解平衡失调，导致血浆胶体渗透压降低，水分进入组织间隙，引发水肿、营养不良、免疫功能低下等症状。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719" r="22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临床表现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低蛋白血症的临床表现主要包括全身水肿、营养不良、免疫力低下、精神萎靡等。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诊断标准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低蛋白血症的诊断主要依据血浆白蛋白水平，一般认为血浆白蛋白低于30g/L即可诊断为低蛋白血症。同时，需要结合患者的病史、症状和体征进行综合判断。</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低蛋白血症的护理评估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了解患者饮食习惯、摄入量及消化吸收情况，判断是否存在营养不良或消化吸收障碍。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评估患者的饮食种类、数量、频率及饮食习惯，了解是否存在偏食、厌食或食欲不振等情况。同时，观察患者是否存在消化吸收障碍的症状，如腹泻、腹胀等。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营养状况评估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723" b="872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检测肝脏合成白蛋白的能力，判断是否存在肝脏疾病或损伤。</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检测患者的肝功能指标，如转氨酶、胆红素等，了解肝脏合成白蛋白的能力。同时，了解患者是否存在慢性肝炎、肝硬化等肝脏疾病史。</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肝功能评估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肾功能评估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评估肾脏排泄代谢废物的能力，判断是否存在肾脏疾病或损伤。</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检测患者的肾功能指标，如尿素氮、肌酐等，了解肾脏排泄代谢废物的能力。同时，了解患者是否存在慢性肾炎、肾衰竭等肾脏疾病史。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评估心脏泵血及循环功能，判断是否存在心功能不全或心血管疾病。</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检测患者的心脏功能指标，如心电图、心脏超声等，了解心脏的泵血及循环功能。同时，了解患者是否存在冠心病、心肌炎等心血管疾病史。</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心脏功能评估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低蛋白血症的护理措施</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https://d.book118.com/318073010044006027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2024-09-05T03:19:08.427</cp:lastPrinted>
  <dcterms:created xsi:type="dcterms:W3CDTF">2024-09-04T19:19:08Z</dcterms:created>
  <dcterms:modified xsi:type="dcterms:W3CDTF">2024-09-04T19:19:10Z</dcterms:modified>
</cp:coreProperties>
</file>