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076D31-1A3B-4624-9421-E7897E183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F0B682-99D2-4E7D-872B-A08A38059B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7E1989-A7DF-457B-92F6-A7AF0653A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4408ED-57CF-42D1-9511-F2B435D7C1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06B121-E870-4020-8C48-F73827164B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34200B-46F4-4569-A1E6-26B855BB0C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57C78B-EB97-4882-AAAB-BE59D54C1C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3EBB4D-C7E1-4699-AEAD-260B8285E1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EBA29E-EEF4-47CF-9CBA-C13C1FD55F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734B31-FEC0-4556-AFD0-D39244166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54020-93D4-447F-9DD9-2249A04BEA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807301401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护理缺陷原因分析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护理缺陷的主要原因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护理缺陷的后果和影响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预防和改进措施</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工作是医疗服务的重要组成部分，对于患者的康复和医疗质量的提高具有重要意义。然而，在实际工作中，由于各种原因，护理缺陷问题时有发生，给患者带来不必要的痛苦和损失。因此，对护理缺陷的原因进行分析，有助于提高护理工作的质量和安全性。</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随着医疗技术的不断发展和患者需求的日益提高，护理工作的难度和压力也越来越大。这导致了一些护理人员在工作中出现失误、疏忽或违反操作规程的行为，从而引发了护理缺陷问题。因此，对护理缺陷的原因进行深入分析，有助于发现和解决护理工作中的问题，提高护理工作的质量和安全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护理缺陷是指在护理工作中出现的失误、疏忽或违反操作规程的行为，可能导致患者的不安全或不适。根据不同的分类标准，护理缺陷可以分为不同的类型。例如，根据涉及的护理活动，护理缺陷可以分为基础护理缺陷、专科护理缺陷、特殊护理缺陷等；根据涉及的护理人员，护理缺陷可以分为护士缺陷、护工缺陷等。</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基础护理缺陷是指在日常的基础护理工作中出现的缺陷，如患者身份识别错误、输液速度调节不当等。专科护理缺陷是指在特定的专科护理工作中出现的缺陷，如手术室护理缺陷、重症监护室护理缺陷等。特殊护理缺陷是指在特殊的护理工作中出现的缺陷，如新生儿护理缺陷、传染病患者护理缺陷等。护士缺陷是指护士在工作中出现的缺陷，如医嘱执行错误、药品发放错误等。护工缺陷是指在护工工作中出现的缺陷，如患者转运过程中摔伤、患者生活照顾不当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护理缺陷的定义和分类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护理缺陷的主要原因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673" r="1667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3449" b="1344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部分护理人员缺乏必要的专业技能和知识，导致在护理过程中出现失误或操作不当。</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护理人员技能不足</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新入职或经验较少的护理人员可能在紧急情况或复杂情况下无法做出正确的判断和应对。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护理人员经验不足</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部分护理人员缺乏责任心和职业道德，对待工作不认真，可能导致护理缺陷的发生。</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护理人员态度问题</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由于护理人员数量不足或排班不合理，导致部分护理人员长时间工作，疲劳状态下容易发生操作失误。</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超负荷工作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医院或科室的护理管理制度不完善，缺乏明确的操作规程和标准，导致护理人员在工作中无章可循。</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制度不健全</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上级管理人员对护理工作的监督和检查不够严格，不能及时发现和纠正护理缺陷。</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监管不力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缺乏系统的护理人员培训计划，对新入职人员的培训不够充分，导致其在实际工作中技能和知识不足。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培训不足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医院或科室的护理人力资源和物资资源配置不合理，不能满足临床工作的需求，可能导致护理缺陷的发生。</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资源配置问题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病房的布局、设施和清洁卫生等条件不佳，可能影响患者的安全和舒适感，进而影响护理效果。</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病房环境不良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噪音干扰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医疗设备故障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医院内的噪音干扰可能影响护理人员的情绪和工作效率，从而增加护理缺陷的风险。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医疗设备出现故障或维护不当可能影响护理工作的正常进行，甚至导致患者安全事件。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护理缺陷的后果和影响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https://d.book118.com/318073014012006044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2024-09-23T22:12:48.069</cp:lastPrinted>
  <dcterms:created xsi:type="dcterms:W3CDTF">2024-09-23T14:12:48Z</dcterms:created>
  <dcterms:modified xsi:type="dcterms:W3CDTF">2024-09-23T14:12:49Z</dcterms:modified>
</cp:coreProperties>
</file>