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5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4B2B4-74B2-41CC-975D-5399562BC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34269-137F-4B10-BC71-47202CF52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F3C5F-9ABB-45F0-A4DD-CB4235F4E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2B92A-F826-48AC-9D51-2A2C5ECF5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5D76A9-5E21-4DA8-9FBF-52AFB34F2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1195F6-5E84-483C-9810-5E35A41F0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87E2E3-F410-42C4-BC22-48CB3A45B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66D62-E44F-4081-B71C-56127E74E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D692E-CE1A-430B-BF15-67BDBCADA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556B1-DF76-4998-B92F-376DAC98E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9EBFB-21BC-4B63-AEE5-A3460DA4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645" r:id="rId2"/>
    <p:sldLayoutId id="2147493646" r:id="rId3"/>
    <p:sldLayoutId id="2147493647" r:id="rId4"/>
    <p:sldLayoutId id="2147493648" r:id="rId5"/>
    <p:sldLayoutId id="2147493649" r:id="rId6"/>
    <p:sldLayoutId id="2147493650" r:id="rId7"/>
    <p:sldLayoutId id="2147493651" r:id="rId8"/>
    <p:sldLayoutId id="2147493652" r:id="rId9"/>
    <p:sldLayoutId id="2147493653" r:id="rId10"/>
    <p:sldLayoutId id="21474936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5014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三年级语文上册教学课件习作续写故事部编版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教学过程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教学评价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教学资源与工具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https://d.book118.com/318075014061006026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三年级语文上册教学课件习作续写故事部编版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2024-09-03T17:31:50.851</cp:lastPrinted>
  <dcterms:created xsi:type="dcterms:W3CDTF">2024-09-03T09:31:50Z</dcterms:created>
  <dcterms:modified xsi:type="dcterms:W3CDTF">2024-09-03T09:31:53Z</dcterms:modified>
</cp:coreProperties>
</file>