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3CDC0-76D7-4DD7-814F-6ABB24601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F0323-E7E5-4A89-9871-2FA230ED4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EDA31-4D40-4B64-B127-E5F50DE22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1E231F-BC49-4739-96D0-A9EA8BAA0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95C50-7DAC-434D-B583-074E637F7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ACA84A-E9D3-4078-AD5B-D502C0DBD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9DD1C4-0657-4A93-AEDC-105A96DF2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6C929-AEFB-4695-91FF-1186D47D8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D83F1-F88F-4567-96D5-500627292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8DE86-09E8-4BE9-97F2-15D2243C6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623A4-B85C-4629-AEFF-5863E37A3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75044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静电危害防范与瓶装饮料与酒类产品生产中的物流安全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瓶装饮料与酒类产品生产中物流安全现状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静电防范措施在物流安全中应用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瓶装饮料与酒类产品生产中物流安全优化方案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实施方案及效果预测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当两种不同物质相互摩擦时，由于电子转移而使物体带电。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摩擦起电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感应起电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人体活动起电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0292" b="20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当一个带电体靠近导体时，导体因感应而带电。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人体与衣物摩擦或与地面摩擦时产生的静电。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静电放电产生的火花能够引燃可燃气体、粉尘等，导致火灾或爆炸。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67" r="9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引发火灾或爆炸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静电吸附灰尘和杂质，影响产品质量和外观。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影响产品质量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静电放电可能损坏电子元件，导致设备故障或性能下降。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损坏电子元件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静电危害表现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215" b="92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139" b="11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030" b="270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静电对瓶装饮料与酒类产品影响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瓶身带电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瓶装饮料与酒类产品在生产、运输、储存过程中，由于与其他物质摩擦或感应而带电。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易吸附尘埃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静电会使瓶身吸附尘埃，影响产品外观和卫生质量。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潜在安全隐患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如果瓶装饮料与酒类产品在易燃易爆环境中，静电可能引发火灾或爆炸。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瓶装饮料与酒类产品生产中物流安全现状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包括饮料和酒类的原材料的接收、存储和运输。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原料入库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从原材料到成品的加工、灌装和包装等环节。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包括成品的质量检测、存储、分拣、发货等环节。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产品出库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生产过程中物流环节分析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采用防震、防摩擦、防潮等包装材料，以减少产品在运输过程中受到的损害。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在生产线上设置防静电设备，如静电消除器、导电地板等，以减少静电的产生和积累。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定期对生产线和设备进行检查和维护，确保其正常运行。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542" r="15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现有安全措施及效果评估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静电控制难度大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由于瓶装饮料和酒类产品的特殊性，其表面电阻较大，容易产生静电积累，难以控制。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包装材料选择困难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既要保证产品的保护效果，又要防止摩擦和碰撞对产品造成损害，选择合适的包装材料较为困难。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安全检查执行力度不够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由于生产线繁忙，安全检查可能存在疏漏或执行不力的情况，导致安全隐患存在。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静电防范措施在物流安全中应用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选用具有防静电功能的包装材料，如防静电塑料袋、防静电纸箱等，能够有效降低产品在运输和存储过程中的静电积累。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在包装设计时，应充分考虑产品的特性、运输和存储环境，合理设置接地措施，如导电衬垫、导电条等，以降低静电对产品的影响。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防静电包装设计及应用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包装设计要点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防静电包装材料选择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防静电设备种类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配置包括防静电工作台、防静电手推车、防静电货架等设备，以确保在生产、存储和运输过程中的安全。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制定详细的设备使用规范，明确设备的操作步骤和维护要求，确保员工正确使用防静电设备，提高设备的使用寿命和效果。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94" r="24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防静电设备配置及使用规范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https://d.book118.com/318075044117006026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2024-09-04T05:55:54.446</cp:lastPrinted>
  <dcterms:created xsi:type="dcterms:W3CDTF">2024-09-03T21:55:54Z</dcterms:created>
  <dcterms:modified xsi:type="dcterms:W3CDTF">2024-09-03T21:55:56Z</dcterms:modified>
</cp:coreProperties>
</file>