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6728A-C08F-4EBC-AB81-55D30379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4616E-A667-4D80-8A90-B7954D35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DA5B3-3D9A-4113-8777-A492D5C3B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D608A-5AC7-4612-AE74-79C091766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BAC48-8D66-45C4-B7D2-DADE871F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F8C03-51F1-411B-973D-850B5BE9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3EDE0-87BF-4038-BBB1-93906EB83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2E0DE-FED2-4F2D-BFF4-B17CF03A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BE2B8-E844-42EE-BB47-253FB653A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1485A-0FB5-433B-AC4F-8D275C24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52E14-B462-4115-BC4E-3B31CCFE3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5133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市政工程道路工程质量通病与防治\n## 1.市政工程道路工程质量通病概述\n### 1.1市政工程道路工程质量通病的定义与分类\n### 1.2市政工程道路工程质量通病的影响及原因\n### 1.3市政工程道路工程质量通病的防治重要性\n## 2.市政工程道路工程材料质量通病\n### 2.1市政工程道路工程材料质量通病的表现\n### 2.2市政工程道路工程材料质量通病的原因\n### 2.3市政工程道路工程材料质量通病的防治措施\n## 3.市政工程道路工程施工工艺质量通病\n### 3.1市政工程道路工程施工工艺质量通病的表现\n### 3.2市政工程道路工程施工工艺质量通病的原因\n### 3.3市政工程道路工程施工工艺质量通病的防治措施\n## 4.市政工程道路工程结构设计质量通病\n### 4.1市政工程道路工程结构设计质量通病的表现\n### 4.2市政工程道路工程结构设计质量通病的原因\n### 4.3市政工程道路工程结构设计质量通病的防治措施\n## 5.市政工程道路工程质量通病的检测与评估\n### 5.1市政工程道路工程质量通病的检测方法\n### 5.2市政工程道路工程质量通病的评估标准\n### 5.3市政工程道路工程质量通病的防治效果评估\n## 6.市政工程道路工程质量通病的防治管理\n### 6.1市政工程道路工程质量通病的防治管理制度\n### 6.2市政工程道路工程质量通病的防治管理措施\n### 6.3市政工程道路工程质量通病的防治管理实践案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市政工程道路工程质量通病与防治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市政工程道路工程质量通病概述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质量通病定义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指在市政工程道路工程建设过程中，由于设计、施工、材料等多种原因导致的质量问题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这些问题具有一定的普遍性和规律性，可能对工程的使用功能和安全性造成影响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质量通病分类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按病害类型分：结构质量通病、材料质量通病、施工工艺质量通病等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按影响程度分：轻微质量通病、一般质量通病、严重质量通病等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市政工程道路工程质量通病的定义与分类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市政工程道路工程质量通病的影响及原因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对工程的使用功能造成影响，如道路不平整、排水不畅等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对工程的安全性造成影响，如结构裂缝、塌陷等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增加维修成本，降低使用寿命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设计原因：设计不合理、不符合规范要求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施工原因：施工工艺不当、施工质量控制不严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材料原因：材料质量不合格、材料使用不当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提高工程质量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防治质量通病有助于提高市政工程道路工程的整体质量，保证其使用功能和安全性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有助于提高工程的耐久性，减少维修成本，延长使用寿命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保障公共安全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防治质量通病有助于保障市政道路的使用者的人身安全，防止交通事故的发生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有助于保障市政道路的运行安全，防止设施损坏、水体污染等事件的发生</a:t>
                </a:r>
                <a:endParaRPr/>
              </a:p>
            </p:txBody>
          </p:sp>
        </p:grpSp>
        <p:grpSp>
          <p:nvGrpSpPr>
            <p:cNvPr id="2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endParaRPr/>
              </a:p>
            </p:txBody>
          </p:sp>
          <p:sp>
            <p:nvSpPr>
              <p:cNvPr id="2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防治质量通病有助于提高市政道路的使用效率，促进城市交通和经济的快速发展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有助于提高市政工程的可持续性和环保性，促进绿色城市的建设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市政工程道路工程质量通病的防治重要性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市政工程道路工程材料质量通病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市政工程道路工程材料质量通病的表现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组合 2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组合 2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材料质量不达标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材料不符合设计要求和规范标准，如强度不足、耐久性差等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材料含有有害物质，如甲醛、苯等有害物质超标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组合 2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材料使用不当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材料使用不符合设计要求和施工工艺要求，如水泥砂浆配合比不当、混凝土振捣不实等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材料使用过量或过少，如沥青用量不足、水泥用量过多等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材料供应商原因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材料供应商质量意识淡薄，忽视产品质量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材料供应商为降低成本，采用劣质原材料或降低生产工艺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施工方原因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施工方未对材料进行严格的质量检验，导致不合格材料流入施工现场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施工方为了施工方便，随意更改材料品种和使用量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市政工程道路工程材料质量通病的原因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市政工程道路工程材料质量通病的防治措施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组合 2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组合 29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加强材料质量控制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严格按照设计要求和规范标准进行材料采购和验收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对材料进行抽样检验，确保材料质量达标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组合 29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提高施工人员质量意识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加强施工人员的质量教育培训，提高质量意识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严格执行施工工艺标准，确保材料使用合理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市政工程道路工程施工工艺质量通病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施工工艺不当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混凝土浇筑过程中出现离析、气泡等现象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沥青混凝土摊铺过程中出现厚度不均、粘结不良等现象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施工质量控制不严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施工过程中未对关键工序进行质量控制，如地基处理、路面摊铺等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施工过程中出现违规操作，如施工速度过快、养护不当等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市政工程道路工程施工工艺质量通病的表现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施工人员技能水平不足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施工人员未经过专业培训，技能水平不高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施工人员对施工工艺标准理解不深入，执行不到位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施工管理不到位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施工管理人员对施工工艺质量控制不严，未及时发现和纠正问题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施工进度压力导致施工工艺质量失控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市政工程道路工程施工工艺质量通病的原因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市政工程道路工程施工工艺质量通病的防治措施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提高施工人员技能水平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加强施工人员的培训，提高技能水平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对施工人员进行考核，确保技能水平达标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加强施工工艺质量控制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严格施工工艺标准，确保施工工艺符合要求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加强施工过程中的质量控制，对关键工序进行重点监控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https://d.book118.com/318075133141006036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市政工程道路工程质量通病与防治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2024-09-16T12:28:36.116</cp:lastPrinted>
  <dcterms:created xsi:type="dcterms:W3CDTF">2024-09-16T04:28:36Z</dcterms:created>
  <dcterms:modified xsi:type="dcterms:W3CDTF">2024-09-16T04:28:38Z</dcterms:modified>
</cp:coreProperties>
</file>