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19C5C-3605-4170-BE9E-C324B5F73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B9AA2-F20B-4B94-A06F-5EA9AFA0D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054D8-FB69-45B4-A023-787E75917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77A95-E277-4526-A850-64BC5ABC0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DF09B2-A23B-41EF-9FBE-5282C6666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98C92C-2DF8-4D3A-9189-B9EFCAAEA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B9075C-3919-4762-BB11-B89AB72D0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B8932-ADE5-4270-B2FB-B8AA5DA76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8F3DA-8CF2-43D9-9B4D-171A31E13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38DFA-3476-4DFC-9F30-BD8034484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11D93-D4A1-4504-AF07-6DF3BD6CE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77036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口腔护理与健康\n## 1.口腔护理的重要性及基础知识\n### 1.1口腔护理对整体健康的影响\n### 1.2口腔解剖结构与功能介绍\n### 1.3口腔常见疾病及预防方法\n## 2.日常口腔护理实践\n### 2.1正确的刷牙方法与技巧\n### 2.2牙膏与牙刷的选择与使用\n### 2.3口腔护理的频率与时间\n## 3.特殊人群的口腔护理\n### 3.1儿童口腔护理注意事项\n### 3.2孕妇口腔护理的特殊需求\n### 3.3老年人口腔护理的重点\n## 4.口腔护理与牙齿美白\n### 4.1牙齿美白的方法与技巧\n### 4.2牙齿美白的注意事项\n### 4.3口腔护理与牙齿美白的关系\n## 5.口腔护理与口臭问题\n### 5.1口臭的成因与解决方法\n### 5.2口腔护理对产品选择\n### 5.3口臭的预防与改善措施\n## 6.口腔护理与牙周病预防\n### 6.1牙周病的成因与危害\n### 6.2牙周病的预防与治疗方法\n### 6.3口腔护理在牙周病预防中的作用\n## 7.口腔护理与口腔癌预防\n### 7.1口腔癌的成因与高危人群\n### 7.2口腔癌的预防与检查方法\n### 7.3口腔护理在口腔癌预防中的重要性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口腔护理与健康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口腔护理的重要性及基础知识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保持口腔健康，预防口腔疾病</a:t>
                </a:r>
                <a:endParaRPr/>
              </a:p>
            </p:txBody>
          </p:sp>
          <p:sp>
            <p:nvSpPr>
              <p:cNvPr id="26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口腔疾病如龋齿、牙周病等会影响咀嚼功能，进而影响消化系统健康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口腔疾病还可能导致牙齿缺失，影响美观和发音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口腔感染可能导致全身感染，如心血管疾病、糖尿病等</a:t>
                </a:r>
                <a:endParaRPr/>
              </a:p>
            </p:txBody>
          </p:sp>
        </p:grpSp>
        <p:grpSp>
          <p:nvGrpSpPr>
            <p:cNvPr id="26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保持口腔卫生，减少口臭问题</a:t>
                </a:r>
                <a:endParaRPr/>
              </a:p>
            </p:txBody>
          </p:sp>
          <p:sp>
            <p:nvSpPr>
              <p:cNvPr id="2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口臭会影响社交和人际关系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口臭可能提示身体其他部位的疾病，如消化系统问题、肺部疾病等</a:t>
                </a:r>
                <a:endParaRPr/>
              </a:p>
            </p:txBody>
          </p:sp>
        </p:grpSp>
        <p:grpSp>
          <p:nvGrpSpPr>
            <p:cNvPr id="26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保持口腔健康，预防口腔癌</a:t>
                </a:r>
                <a:endParaRPr/>
              </a:p>
            </p:txBody>
          </p:sp>
          <p:sp>
            <p:nvSpPr>
              <p:cNvPr id="2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口腔癌的发病与口腔卫生不良、慢性刺激等因素有关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定期口腔检查有助于早期发现口腔癌，提高治愈率</a:t>
                </a:r>
                <a:endParaRPr/>
              </a:p>
            </p:txBody>
          </p:sp>
        </p:grpSp>
      </p:grpSp>
      <p:pic>
        <p:nvPicPr>
          <p:cNvPr id="27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口腔护理对整体健康的影响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口腔解剖结构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口腔由唇、颊、腭、舌、牙、牙龈等组织组成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牙齿分为切牙、尖牙、前磨牙、后磨牙等，负责咀嚼和咬合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牙龈和牙周膜保护牙齿和支撑牙齿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口腔功能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咀嚼功能：通过牙齿和颌骨完成食物的破碎和磨碎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咬合功能：牙齿之间的紧密接触，保证咀嚼功能的正常进行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语音功能：舌头、唇等器官协同工作，发出清晰的语言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吞咽功能：口腔与咽喉共同完成食物的吞咽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口腔解剖结构与功能介绍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30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龋齿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预防方法：定期刷牙、使用牙线、减少高糖食物摄入、定期口腔检查</a:t>
                </a:r>
                <a:endParaRPr/>
              </a:p>
            </p:txBody>
          </p:sp>
          <p:pic>
            <p:nvPicPr>
              <p:cNvPr id="30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牙周病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预防方法：保持口腔卫生、定期刷牙、使用牙线、定期口腔检查、均衡饮食</a:t>
                </a:r>
                <a:endParaRPr/>
              </a:p>
            </p:txBody>
          </p:sp>
          <p:pic>
            <p:nvPicPr>
              <p:cNvPr id="31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口腔溃疡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预防方法：保持口腔卫生、避免刺激性食物、保持良好作息、补充维生素</a:t>
                </a:r>
                <a:endParaRPr/>
              </a:p>
            </p:txBody>
          </p:sp>
          <p:pic>
            <p:nvPicPr>
              <p:cNvPr id="31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预防方法：戒烟限酒、避免长期刺激口腔、定期口腔检查、保持健康生活习惯</a:t>
                </a:r>
                <a:endParaRPr/>
              </a:p>
            </p:txBody>
          </p:sp>
          <p:pic>
            <p:nvPicPr>
              <p:cNvPr id="32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口腔常见疾病及预防方法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日常口腔护理实践</a:t>
            </a:r>
            <a:endParaRPr/>
          </a:p>
        </p:txBody>
      </p:sp>
      <p:sp>
        <p:nvSpPr>
          <p:cNvPr id="3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刷牙方法</a:t>
                </a:r>
                <a:endParaRPr/>
              </a:p>
            </p:txBody>
          </p:sp>
          <p:sp>
            <p:nvSpPr>
              <p:cNvPr id="3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水平颤动法：牙刷与牙齿呈45度角，上下轻轻颤动，清洁牙齿表面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圆周刷牙法：牙刷在牙齿表面做圆周运动，清洁牙齿表面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刷牙顺序：从牙齿外侧、内侧、咬合面依次进行</a:t>
                </a:r>
                <a:endParaRPr/>
              </a:p>
            </p:txBody>
          </p:sp>
          <p:sp>
            <p:nvSpPr>
              <p:cNvPr id="3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刷牙技巧</a:t>
                </a:r>
                <a:endParaRPr/>
              </a:p>
            </p:txBody>
          </p:sp>
          <p:sp>
            <p:nvSpPr>
              <p:cNvPr id="3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使用软毛牙刷，避免硬毛牙刷对牙齿和牙龈的损伤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刷牙力量适中，避免过度用力导致牙龈损伤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每次刷牙时间不少于2分钟，确保全面清洁</a:t>
                </a:r>
                <a:endParaRPr/>
              </a:p>
            </p:txBody>
          </p:sp>
          <p:sp>
            <p:nvSpPr>
              <p:cNvPr id="3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正确的刷牙方法与技巧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牙膏与牙刷的选择与使用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牙膏选择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根据个人需求选择牙膏，如防龋牙膏、抗敏感牙膏、美白牙膏等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选择含氟牙膏，有助于预防龋齿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避免选择含有刺激性成分的牙膏，如酒精、薄荷等</a:t>
                </a:r>
                <a:endParaRPr/>
              </a:p>
            </p:txBody>
          </p:sp>
          <p:pic>
            <p:nvPicPr>
              <p:cNvPr id="3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牙刷选择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选择软毛牙刷，适合牙齿和牙龈敏感人群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选择刷头小巧的牙刷，方便清洁牙齿缝隙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牙刷定期更换，保持牙刷清洁</a:t>
                </a:r>
                <a:endParaRPr/>
              </a:p>
            </p:txBody>
          </p:sp>
          <p:pic>
            <p:nvPicPr>
              <p:cNvPr id="3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口腔护理的频率与时间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刷牙频率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每天早晚各刷牙一次，每次刷牙时间不少于2分钟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饭后30分钟后再刷牙，避免刷牙过早导致胃酸损伤牙齿</a:t>
                </a:r>
                <a:endParaRPr/>
              </a:p>
            </p:txBody>
          </p:sp>
          <p:pic>
            <p:nvPicPr>
              <p:cNvPr id="3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口腔护理时间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每天至少进行一次口腔护理，包括刷牙、使用牙线、漱口水等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定期进行口腔检查，及时发现和治疗口腔问题</a:t>
                </a:r>
                <a:endParaRPr/>
              </a:p>
            </p:txBody>
          </p:sp>
          <p:pic>
            <p:nvPicPr>
              <p:cNvPr id="3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特殊人群的口腔护理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儿童口腔护理注意事项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选择儿童专用牙刷和牙膏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儿童牙刷刷毛柔软，适合儿童牙齿和牙龈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儿童牙膏含氟量适中，避免过量摄入氟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培养儿童良好的口腔卫生习惯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定期刷牙，早晚各一次，每次2分钟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避免过多摄入高糖食物，减少龋齿风险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定期进行口腔检查，及时发现和治疗口腔问题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选择孕妇专用牙刷和牙膏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孕妇牙刷刷毛柔软，适合孕妇牙齿和牙龈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孕妇牙膏含氟量适中，避免过量摄入氟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注意孕妇口腔护理的特殊情况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孕妇口腔感染可能导致早产、低体重儿等问题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孕妇应避免长时间使用漱口水，以免影响胎儿健康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孕妇口腔护理的特殊需求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选择老年专用牙刷和牙膏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老年人牙刷刷毛较软，适合老年人牙齿和牙龈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老年人牙膏含氟量适中，避免过量摄入氟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关注老年人口腔护理的重点问题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老年人牙齿磨损严重，应注意牙齿保健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老年人牙周病多发，应定期进行口腔检查和治疗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老年人口腔护理的重点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口腔护理与牙齿美白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牙齿美白方法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使用美白牙膏：选择含美白成分的牙膏，定期使用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牙齿漂白：通过专业医生进行牙齿漂白，适用于轻度变色牙齿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牙齿贴面：通过贴面修复牙齿变色，适用于中重度变色牙齿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牙齿美白技巧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避免吸烟、饮酒等导致牙齿变色的生活习惯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减少高色素食物摄入，如茶、咖啡、巧克力等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定期进行口腔检查，及时发现和治疗口腔问题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牙齿美白的方法与技巧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https://d.book118.com/318077036042006037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口腔护理与健康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2024-09-17T01:00:05.439</cp:lastPrinted>
  <dcterms:created xsi:type="dcterms:W3CDTF">2024-09-16T17:00:05Z</dcterms:created>
  <dcterms:modified xsi:type="dcterms:W3CDTF">2024-09-16T17:00:07Z</dcterms:modified>
</cp:coreProperties>
</file>