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DC80C-5AA9-4886-89FA-E09C89EB5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A431B-DAF3-48D2-BC5F-0C40816B0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244AA-39EB-4629-BC70-10C29516D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A12C5-C6A5-4810-B331-E7E0095E4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768033-799E-4AA0-93EE-0F95430ED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1BA833-4766-44B9-B742-C28C22793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04C72D-B137-4C9B-A70A-FA1938691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5D622D-16A6-4510-8904-8D09C2A3C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2BC34-EB26-4F0C-87B8-50E3CEFB6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AC0D9-69F7-4983-BE67-B8E1E0EF4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03D00-BBB5-4BBF-BC9C-C3FB0F96C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001161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太原电商产品营销策划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太原电商市场概述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产品定位与目标市场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营销活动策划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太原电商市场概述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太原电商市场规模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太原电商市场规模持续扩大，线上消费额逐年增长。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太原电商市场在山西省内处于领先地位，对周边地区具有较强的辐射效应。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92" r="330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35" r="307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如淘宝、京东、拼多多等在太原市内拥有大量用户和商家资源。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主流电商平台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如太原本土的“并州商城”等也有一定市场份额。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本土电商平台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太原电商市场主要参与者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67" r="13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电商与线下实体店融合发展成为趋势，提升消费者购物体验。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移动电商发展迅速，移动端交易额占比逐年提升。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社交电商、跨境电商等新兴业态在太原电商市场逐渐崭露头角。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太原电商市场发展趋势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https://d.book118.com/318100116136006042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2024-09-22T06:36:20.282</cp:lastPrinted>
  <dcterms:created xsi:type="dcterms:W3CDTF">2024-09-21T22:36:20Z</dcterms:created>
  <dcterms:modified xsi:type="dcterms:W3CDTF">2024-09-21T22:36:22Z</dcterms:modified>
</cp:coreProperties>
</file>