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7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6BA5D-8097-421C-AD17-FFB7B3E36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990CD-AA23-472D-8137-394DC899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B6EA7-7208-43D5-A464-C92D9044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90EC5-14BA-4325-981B-F1191BBE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09128-C85D-4753-B8D8-4F5068D37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9396D-438B-4857-8F5B-09BFF2A2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1FC57-0C9A-4FD4-B8C3-26A746E8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28812-76A9-414C-A83C-4BA4249F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1157C-F5DD-4D49-903D-59A95843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D841-30BB-4DB7-8001-0ABD932D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0061E-D103-4E1B-94AE-9DDA6802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09" r:id="rId2"/>
    <p:sldLayoutId id="2147486210" r:id="rId3"/>
    <p:sldLayoutId id="2147486211" r:id="rId4"/>
    <p:sldLayoutId id="2147486212" r:id="rId5"/>
    <p:sldLayoutId id="2147486213" r:id="rId6"/>
    <p:sldLayoutId id="2147486214" r:id="rId7"/>
    <p:sldLayoutId id="2147486215" r:id="rId8"/>
    <p:sldLayoutId id="2147486216" r:id="rId9"/>
    <p:sldLayoutId id="2147486217" r:id="rId10"/>
    <p:sldLayoutId id="21474862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14" Type="http://schemas.openxmlformats.org/officeDocument/2006/relationships/tags" Target="../tags/tag751.xml" /><Relationship Id="rId15" Type="http://schemas.openxmlformats.org/officeDocument/2006/relationships/tags" Target="../tags/tag752.xml" /><Relationship Id="rId16" Type="http://schemas.openxmlformats.org/officeDocument/2006/relationships/tags" Target="../tags/tag753.xml" /><Relationship Id="rId17" Type="http://schemas.openxmlformats.org/officeDocument/2006/relationships/tags" Target="../tags/tag754.xml" /><Relationship Id="rId18" Type="http://schemas.openxmlformats.org/officeDocument/2006/relationships/tags" Target="../tags/tag755.xml" /><Relationship Id="rId19" Type="http://schemas.openxmlformats.org/officeDocument/2006/relationships/tags" Target="../tags/tag756.xml" /><Relationship Id="rId2" Type="http://schemas.openxmlformats.org/officeDocument/2006/relationships/tags" Target="../tags/tag739.xml" /><Relationship Id="rId20" Type="http://schemas.openxmlformats.org/officeDocument/2006/relationships/tags" Target="../tags/tag757.xml" /><Relationship Id="rId21" Type="http://schemas.openxmlformats.org/officeDocument/2006/relationships/tags" Target="../tags/tag758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7.xml" /><Relationship Id="rId11" Type="http://schemas.openxmlformats.org/officeDocument/2006/relationships/tags" Target="../tags/tag768.xml" /><Relationship Id="rId12" Type="http://schemas.openxmlformats.org/officeDocument/2006/relationships/tags" Target="../tags/tag769.xml" /><Relationship Id="rId13" Type="http://schemas.openxmlformats.org/officeDocument/2006/relationships/tags" Target="../tags/tag770.xml" /><Relationship Id="rId2" Type="http://schemas.openxmlformats.org/officeDocument/2006/relationships/tags" Target="../tags/tag75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Relationship Id="rId6" Type="http://schemas.openxmlformats.org/officeDocument/2006/relationships/tags" Target="../tags/tag763.xml" /><Relationship Id="rId7" Type="http://schemas.openxmlformats.org/officeDocument/2006/relationships/tags" Target="../tags/tag764.xml" /><Relationship Id="rId8" Type="http://schemas.openxmlformats.org/officeDocument/2006/relationships/tags" Target="../tags/tag765.xml" /><Relationship Id="rId9" Type="http://schemas.openxmlformats.org/officeDocument/2006/relationships/tags" Target="../tags/tag7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1030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新入职人员培养计划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培训计划实施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提升新员工的专业技能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培训方式：采用线上和线下相结合的方式，包括课堂讲解、实践操作和在线学习等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培训效果评估：通过考核、反馈和评估机制，确保培训效果和质量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培训目标：确保新员工具备完成工作任务所需的专业知识和技能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培训内容：针对不同岗位和业务需求，设计相应的课程和培训资料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培养新员工的团队协作能力</a:t>
            </a:r>
            <a:endParaRPr lang="zh-CN" altLang="en-US"/>
          </a:p>
        </p:txBody>
      </p:sp>
      <p:sp>
        <p:nvSpPr>
          <p:cNvPr id="10513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培养新员工之间的沟通技巧，促进信息共享和有效协作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通过团队合作项目，让新员工在实际操作中提升团队协作能力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定期组织团队建设活动，增进新员工之间的了解和信任，提高团队协作效率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增强新员工的团队意识和合作精神，提高团队凝聚力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帮助新员工快速融入企业文化</a:t>
            </a:r>
            <a:endParaRPr lang="zh-CN" altLang="en-US"/>
          </a:p>
        </p:txBody>
      </p:sp>
      <p:sp>
        <p:nvSpPr>
          <p:cNvPr id="105164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培训目标：使新员工了解公司文化、价值观和行为准则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培训内容：公司历史、使命、愿景和价值观，以及员工行为规范和职业道德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培训方式：安排导师制度，让新员工跟随导师学习，参与团队活动和培训课程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培训效果评估：通过问卷调查、反馈和绩效评估等方式，了解新员工对公司文化的认同度和融入程度，及时调整培训计划。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https://d.book118.com/318101030004006041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新入职人员培养计划</vt:lpstr>
      <vt:lpstr>目录</vt:lpstr>
      <vt:lpstr>培训目标</vt:lpstr>
      <vt:lpstr>提升新员工的专业技能</vt:lpstr>
      <vt:lpstr>培养新员工的团队协作能力</vt:lpstr>
      <vt:lpstr>帮助新员工快速融入企业文化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2024-09-19T15:36:02.165</cp:lastPrinted>
  <dcterms:created xsi:type="dcterms:W3CDTF">2024-09-19T07:36:02Z</dcterms:created>
  <dcterms:modified xsi:type="dcterms:W3CDTF">2024-09-19T07:36:05Z</dcterms:modified>
</cp:coreProperties>
</file>