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25833-C18B-4CA7-BA1C-0A9F6219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D5943-E977-4A4F-A6C7-95BD8BD4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3510A-F141-4365-9214-CF61A741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33974-C2DD-43F0-9BAA-031AA1CB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9B92B-D42C-46A7-ADB2-3110FEFFF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6DAF8-64BC-40F3-954B-7C110451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FA1A5-E8C5-436D-8FC1-A1618813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369C-2451-4852-8C2B-CC1AEDCC9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5EE5-EF52-4336-9D86-BFF3D772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3CC17-BEB4-4A2A-BB14-BC5A687E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4DFFF-801B-4755-ADBC-859AA58B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2033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生理学课件-呼吸系统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呼吸系统药物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3564" b="1356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02" r="1570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00" r="18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鼻腔是呼吸系统的入口，具有过滤、加湿和调温空气的功能。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鼻腔内有鼻毛，可以阻挡灰尘和细菌进入呼吸道。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鼻腔内的黏膜富含血管，有助于调节吸入空气的温度和湿度。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鼻腔还是嗅觉的主要器官，能够识别气味分子。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喉是呼吸道和消化道的交叉口，具有保护下呼吸道和食道的功能。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喉部有一块名为会厌的结构，能够自动开放或关闭气道，防止食物进入呼吸道。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喉部还有声带，能够产生声音。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喉部的感觉神经末梢能够感知刺激，如异物或疼痛。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气管是一条管道，连接喉部和肺部，负责传送空气。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支气管内有纤毛，能够清除进入肺部的尘埃和异物。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支气管是气管的分支，进入肺部的气体通过支气管进行交换。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支气管周围有平滑肌和弹力纤维，能够调节气道口径，控制呼吸流量。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气管与支气管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肺是呼吸系统的主要器官，负责气体交换。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肺部的血管网络能够将氧气和营养输送到肺部各个角落，并将二氧化碳和其他废物带回心脏和肺部。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肺内有肺泡，是气体交换的主要场所。氧气通过肺泡进入血液，二氧化碳从血液释放到肺泡。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肺部还有自主神经系统，能够调节呼吸频率、深度和节奏，以适应身体需求和环境变化。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外呼吸是指人体与外界环境进行气体交换的过程，包括肺通气和肺换气两个环节。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呼吸是指人体通过呼吸道将外界的新鲜空气吸入肺部，同时将肺内的二氧化碳排出体外的过程。这个过程包括肺通气和肺换气两个环节。肺通气是指外界空气进入肺内的过程，而肺换气是指肺泡内的气体与血液之间的气体交换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https://d.book118.com/318102033057006024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2024-08-31T13:47:45.599</cp:lastPrinted>
  <dcterms:created xsi:type="dcterms:W3CDTF">2024-08-31T05:47:45Z</dcterms:created>
  <dcterms:modified xsi:type="dcterms:W3CDTF">2024-08-31T05:47:47Z</dcterms:modified>
</cp:coreProperties>
</file>