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EB010-4123-400F-B3D1-EDBA386C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357B-7AA0-4B00-9BA7-DD46A228B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6E5C9-23A6-4A3E-84C2-03B56E8B4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0A43A-7D9B-4C14-8151-6FCD46DA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58E82-4733-4BED-B9B7-207BCA89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9AFAC-7B54-498D-988C-3680FF48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43507-7278-49AF-90A2-BDFB3FE9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1FF75-77B0-46F9-956E-A3825F697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9096E-404C-41BB-9A00-6157E9638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04F96-7A48-4D9B-9D19-68A75026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74CF2-F5F9-4EA3-BA3E-D3C8A833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02035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操作工安全规范总结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操作工安全职责与要求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现场作业安全规范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事故报告、调查与处理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7" r="28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安全规范是指为确保操作工在工作中避免事故、减少伤害而制定的一系列行为准则和操作规程。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遵守安全规范可以保护操作工的人身安全，降低事故发生的概率，提高工作效率，同时保障企业的正常运营和良好声誉。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36" b="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安全规范体系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国家层面制定的安全生产法律法规，如《安全生产法》、《劳动法》等，为安全规范提供了基本的法律依据。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各行业根据自身特点制定的安全操作规范，如化工行业的《化工企业安全卫生设计规范》等。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企业内部规定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企业根据自身生产情况和实际需求，制定的更为具体的安全操作规定和流程。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安全规范适用于所有涉及操作工的工作场所，包括生产车间、仓库、实验室等。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所有操作工，包括正式员工、临时工、实习生等，都必须严格遵守安全规范。同时，企业管理人员和监管部门也应承担相应的责任，确保安全规范的执行与落实。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操作工安全职责与要求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严格遵守国家和企业的安全生产法规、制度和标准，确保生产过程中的安全。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认真执行各项安全操作规程，不违章作业，不违反劳动纪律。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积极参加各种安全活动，提高安全意识，增强安全防范能力。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积极参加安全培训和演练，不断提高自身的安全操作技能水平。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熟练掌握本岗位的安全操作技能，包括设备操作、工艺流程、应急处置等。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了解本岗位的危险源和风险控制措施，能够正确识别和处理各种安全隐患。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及时发现并处理安全隐患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认真执行安全检查制度，及时发现并报告本岗位存在的安全隐患。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积极协助企业开展安全隐患排查和治理工作，确保生产过程中的安全。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在发生安全事故时，要立即报告并积极参与应急救援工作，最大限度地减少事故损失。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现场作业安全规范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设备操作安全规范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操作工应充分了解设备的结构、性能、操作方法及安全注意事项。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定期对设备进行检查和维护，确保设备处于良好状态，及时消除安全隐患。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严格按照设备操作规程进行操作，不得随意更改或省略任何步骤。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遇到设备异常情况，应立即停机并报告相关人员，不得擅自处理。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667" r="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搬运物料时应使用正确的搬运工具和方法，避免物料掉落或碰撞造成伤害。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搬运安全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环境整洁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物料应存放在指定的区域，按照规定的堆放方式和高度进行存储，防止物料倒塌或滑落。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对于易燃、易爆、有毒等危险品，应严格按照相关规定进行管理和使用，确保安全。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保持工作场所整洁，及时清理废弃物和杂物，确保通道畅通无阻。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物料搬运与存储安全规范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28" b="1652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操作工应掌握基本的电气安全知识，遵守安全用电规定，不得私拉乱接电线。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电气设备应可靠接地，防止漏电和触电事故的发生。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对于裸露的带电部分，应采取相应的防护措施，如安装防护罩或警示标志。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定期对电气设备进行检查和维护，确保其安全可靠运行。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电气设备使用安全规范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https://d.book118.com/318102035056006032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2024-09-09T21:57:13.357</cp:lastPrinted>
  <dcterms:created xsi:type="dcterms:W3CDTF">2024-09-09T13:57:13Z</dcterms:created>
  <dcterms:modified xsi:type="dcterms:W3CDTF">2024-09-09T13:57:15Z</dcterms:modified>
</cp:coreProperties>
</file>