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D367-DB9C-4DB2-8049-2CAC39D2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00D17-1942-4FD1-A8A3-1CEE78C1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D5C6C-B480-41CD-9E5E-37ADA2EA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28E82-F0C0-4B3D-9A34-E0AA55545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CF010-987B-4DD6-A4AE-B0F76D93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09A79-C9F4-4FFF-8B17-49C6F4C0D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59B43-C310-45F7-AAB4-CAF4A2AC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8D7D-4EED-4392-8E8E-D5F8063A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A9771-6522-4263-A1E8-505ED484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9678C-A4DE-4C29-B043-014DFD5A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26B9C-6D03-4FF8-8626-3DE9F3A3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305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《加快构建新发展格局增强发展的安全性主动权》教育\n## 1.加快构建新发展格局的背景与意义\n### 1.1当前国际经济形势分析\n### 1.2国内发展阶段与需求变化\n### 1.3加快构建新发展格局的重要性与紧迫性\n## 2.构建新发展格局的核心内容与要求\n### 2.1以国内大循环为主体的发展战略\n### 2.2促进国内国际双循环的互动发展\n### 2.3提高发展的安全性与主动权\n## 3.加快构建新发展格局的主要措施\n### 3.1深化供给侧结构性改革\n### 3.2提高科技创新能力与产业竞争力\n### 3.3推动区域经济协调发展与新型城镇化建设\n## 4.新发展格局下的创新驱动发展\n### 4.1加强科技创新体系建设\n### 4.2培育新的经济增长点\n### 4.3提高原始创新与成果转化能力\n## 5.新发展格局下的全面深化改革\n### 5.1深化市场化改革与政府职能转变\n### 5.2推进国有企业与民营企业改革\n### 5.3完善现代市场体系与要素市场化配置\n## 6.新发展格局下的高水平对外开放\n### 6.1推动贸易高质量发展\n### 6.2提高利用外资质量与水平\n### 6.3积极参与国际经济合作与竞争\n## 7.加快构建新发展格局的人才保障\n### 7.1加强人才培养与引进\n### 7.2优化人才发展环境与创新激励机制\n### 7.3提高人才服务国家发展的能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2023年《加快构建新发展格局增强发展的安全性主动权》教育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加快构建新发展格局的背景与意义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新冠肺炎疫情影响全球经济复苏进程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贸易保护主义与地缘政治风险加剧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国际金融市场波动与不确定性增加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全球经济复苏不稳定</a:t>
                </a:r>
                <a:endParaRPr/>
              </a:p>
            </p:txBody>
          </p:sp>
        </p:grpSp>
        <p:grpSp>
          <p:nvGrpSpPr>
            <p:cNvPr id="17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发达国家加速推进产业转型升级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新兴经济体加快经济发展与产业升级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全球竞争格局调整与产业链重构</a:t>
                </a:r>
                <a:endParaRPr/>
              </a:p>
            </p:txBody>
          </p:sp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全球经济结构调整与竞争加剧</a:t>
                </a:r>
                <a:endParaRPr/>
              </a:p>
            </p:txBody>
          </p:sp>
        </p:grpSp>
        <p:grpSp>
          <p:nvGrpSpPr>
            <p:cNvPr id="17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全球经济治理体系的变革与调整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区域经济一体化进程加速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国际经济合作与竞争的新趋势</a:t>
                </a:r>
                <a:endParaRPr/>
              </a:p>
            </p:txBody>
          </p:sp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国际经济合作与治理变革</a:t>
                </a:r>
                <a:endParaRPr/>
              </a:p>
            </p:txBody>
          </p:sp>
        </p:grpSp>
      </p:grpSp>
      <p:pic>
        <p:nvPicPr>
          <p:cNvPr id="17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当前国际经济形势分析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经济发展进入新常态</a:t>
                </a:r>
                <a:endParaRPr/>
              </a:p>
            </p:txBody>
          </p:sp>
          <p:sp>
            <p:nvSpPr>
              <p:cNvPr id="1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经济增长由高速增长转向中高速增长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经济发展方式由粗放型转向集约型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经济发展动力由要素驱动转向创新驱动</a:t>
                </a:r>
                <a:endParaRPr/>
              </a:p>
            </p:txBody>
          </p:sp>
        </p:grpSp>
        <p:grpSp>
          <p:nvGrpSpPr>
            <p:cNvPr id="1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国内市场需求变化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消费结构升级与消费需求多样化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投资结构优化与投资需求变化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贸易结构转型与对外贸易发展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经济社会发展不平衡不充分问题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城乡区域发展不平衡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产业结构与就业结构不协调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经济发展与生态环境保护矛盾突出</a:t>
                </a:r>
                <a:endParaRPr/>
              </a:p>
            </p:txBody>
          </p:sp>
        </p:grpSp>
      </p:grpSp>
      <p:pic>
        <p:nvPicPr>
          <p:cNvPr id="1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国内发展阶段与需求变化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加快构建新发展格局的重要性与紧迫性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3" name="组合 20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增强发展的安全性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提高产业链供应链的自主可控能力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加强经济安全风险防范与应对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保障国家经济安全与社会稳定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增强发展的主动权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把握国际经济合作与竞争的新机遇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培育新的经济增长点与竞争优势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提高国家发展的战略主动性与政策有效性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3" name="组合 21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促进高质量发展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提高经济发展质量与效益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促进产业结构优化与升级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实现经济发展与社会进步的协调一致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构建新发展格局的核心内容与要求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4" name="组合 22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提升国内市场需求能力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扩大内需与促进消费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优化投资结构与提高投资效益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提高居民收入与消费水平</a:t>
                </a:r>
                <a:endParaRPr/>
              </a:p>
            </p:txBody>
          </p:sp>
          <p:sp>
            <p:nvSpPr>
              <p:cNvPr id="22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优化国内产业链供应链布局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加强产业链上下游合作与协同创新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提高产业链供应链的自主可控能力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促进产业链供应链的绿色低碳转型</a:t>
                </a:r>
                <a:endParaRPr/>
              </a:p>
            </p:txBody>
          </p:sp>
          <p:sp>
            <p:nvSpPr>
              <p:cNvPr id="23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推进区域经济协调发展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优化区域发展布局与政策支持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促进城乡融合发展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提高区域发展的协调性与可持续性</a:t>
                </a:r>
                <a:endParaRPr/>
              </a:p>
            </p:txBody>
          </p:sp>
          <p:sp>
            <p:nvSpPr>
              <p:cNvPr id="23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以国内大循环为主体的发展战略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0" name="组合 23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提高对外贸易竞争力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推动贸易高质量发展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提高出口产品附加值与竞争力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加强对外贸易政策与产业政策的协调</a:t>
                </a:r>
                <a:endParaRPr/>
              </a:p>
            </p:txBody>
          </p:sp>
          <p:sp>
            <p:nvSpPr>
              <p:cNvPr id="2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扩大利用外资与对外投资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提高利用外资质量与水平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加强对外投资与合作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促进国内外产业链供应链的互联互通</a:t>
                </a:r>
                <a:endParaRPr/>
              </a:p>
            </p:txBody>
          </p:sp>
          <p:sp>
            <p:nvSpPr>
              <p:cNvPr id="2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加强国际经济合作与交流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参与全球经济治理与国际经济合作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加强区域经济合作与一体化进程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提高国际话语权与影响力</a:t>
                </a:r>
                <a:endParaRPr/>
              </a:p>
            </p:txBody>
          </p:sp>
          <p:sp>
            <p:nvSpPr>
              <p:cNvPr id="2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促进国内国际双循环的互动发展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组合 25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加强经济安全风险防范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防范外部经济风险与冲击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加强宏观经济风险监测与预警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提高经济安全风险防范能力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提高自主创新能力与产业竞争力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加强科技创新体系建设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提高原始创新与成果转化能力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培育新的经济增长点与竞争优势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保障国家经济安全与社会稳定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加强经济安全保障体系建设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保障国家经济安全与社会稳定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提高国家发展的战略主动性与政策有效性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提高发展的安全性与主动权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加快构建新发展格局的主要措施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加强产业结构调整与优化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促进产业转型升级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提高产业发展质量与效益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优化产业结构与布局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深化国有企业改革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优化营商环境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提高市场资源配置效率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提高供给质量与效率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简化行政审批与降低准入门槛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减轻企业负担与降低融资成本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提高政策透明度与执行力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降低制度性交易成本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深化供给侧结构性改革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https://d.book118.com/318103055117006036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2023年《加快构建新发展格局增强发展的安全性主动权》教育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2024-09-16T05:38:43.035</cp:lastPrinted>
  <dcterms:created xsi:type="dcterms:W3CDTF">2024-09-15T21:38:43Z</dcterms:created>
  <dcterms:modified xsi:type="dcterms:W3CDTF">2024-09-15T21:38:44Z</dcterms:modified>
</cp:coreProperties>
</file>