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FC95C89-756E-4BD0-B9B6-42AF25728A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0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1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FEEC-044E-4A5D-9938-BF7C38C8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459D2-091A-4721-A7E5-8335240E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A9E34-09BD-4804-AC9A-7AAEE5928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D04D6-D2D7-4581-A8B8-47AD4411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43D5D-1A07-4964-9970-2D22BBA22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51A70-F396-435B-8C4F-04332DC53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5A4DA-8A63-4ED8-8905-F8684BCA6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9F414-36FE-4B34-A7E2-E0F89E71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CA1CC-E9A7-465D-BA6D-26CFCAE1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1297A-850A-4F90-AB03-1B32CB3D7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12929-803C-46DD-A68F-C2818138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C4187DD-954E-41B0-9F88-58AD2E0480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410364B-CB3A-4E35-BEA8-3E9A5ECFE4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4074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麻醉中的急诊情况处理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心血管系统急症处理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呼吸系统急症处理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药物过敏反应处理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意外伤害处理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麻醉中的急诊情况处理概述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麻醉中可能出现各种急诊情况，包括心血管系统急症、呼吸系统急症、药物过敏反应和意外伤害等。处理急诊情况的重要性不言而喻，医务人员需要快速、有效地处理这些情况，保护患者的生命安全。本章将概述处理急诊情况的基本原则和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麻醉过程中的常见急诊情况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如心梗、心律失常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心血管系统急症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如气道梗阻、支气管痉挛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呼吸系统急症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如过敏性休克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药物过敏反应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如误吸、伤口出血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意外伤害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临床表现分析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观察患者体征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分析临床表现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保护患者生命安全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迅速采取有效措施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医护团队协作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急诊情况的分类和评估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根据严重程度分类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快速评估方法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麻醉急诊情况处理的基本原则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保护患者生命安全为首要任务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综合运用各种治疗手段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第三原则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迅速采取有效措施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第二原则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急诊情况是麻醉中不可避免的一部分，对医务人员的应急处理能力提出了很高的要求。在应对急诊情况时，保护患者生命安全是最重要的，医务人员需要迅速采取有效措施，并综合运用各种治疗手段，同时要注重团队协作和沟通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心血管系统急症处理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心律失常的处理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在麻醉中遇到心律失常时，首先需要快速识别不同类型的心律失常，然后给予相应的治疗措施。同时要注意心肌缺血的预防，及时处理以防止病情恶化。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心衰的处理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了解心衰的原因和典型症状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病因和表现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给予适当的利尿和血管扩张药物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实施心电监护和血压监测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监护措施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1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1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1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2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2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3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3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4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心脏骤停的处理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立即开始心肺复苏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心肺复苏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寻找心脏骤停的原因并及时处理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使用除颤器进行除颤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除颤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53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55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监测呼吸道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密切监测呼吸道情况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确保患者呼吸循环稳定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2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动脉血氧饱和度下降的处理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通气和氧疗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及时重新通气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给予氧疗措施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8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69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70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71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72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3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74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75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76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7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78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79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80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1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82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83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84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85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86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7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8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89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0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1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92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93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4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95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96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7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8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急诊情况处理注意事项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在处理急诊情况时，需保持冷静和清晰的思维，迅速做出正确的判断和处理。紧急情况下，团队合作也是至关重要的，要充分利用团队资源，共同应对突发情况。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2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呼吸系统急症处理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支气管痉挛的处理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支气管痉挛是一种紧急情况，治疗时首先应给予支气管扩张药物以缓解症状，同时需要避免过度通气，监测气道压力和通畅度。及时的处理可以有效减轻患者的痛苦并防止病情恶化。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11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气胸的处理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通过临床表现和影像学检查确认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快速确诊气胸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排除胸腔内积气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使用胸腔引流或胸导管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帮助评估患者病情发展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观察胸腔引流液体量和性质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2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2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2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2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3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3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3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3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3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3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4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4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4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4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5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呼吸衰竭的处理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维持正常通气功能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辅助呼吸和气道管理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提高患者氧合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给予充分氧疗和呼吸机支持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随时调整治疗计划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密切监测患者呼吸频率和氧饱和度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6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6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6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6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6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6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7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7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7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7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7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7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7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8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8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8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8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8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9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9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呼吸道梗阻的处理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呼吸道梗阻是一种常见的急症，及时清除呼吸道异物和采取气道保护措施至关重要。在必要时，实施气管插管或气道切开手术来维持患者的呼吸功能。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9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0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快速确诊气胸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使用胸腔引流或胸导管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观察胸腔引流液体量和性质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呼吸衰竭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辅助呼吸和气道管理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给予充分氧疗和呼吸机支持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密切监测患者呼吸频率和氧饱和度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呼吸道梗阻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及时清除呼吸道异物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采取气道保护措施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实施气管插管或气道切开手术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呼吸系统急症处理对比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支气管痉挛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给予支气管扩张药物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避免过度通气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注意监测气道压力和通畅度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1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1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1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1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2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2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2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2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2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2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2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2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3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3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3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3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3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3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3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3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3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4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4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4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4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6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呼吸系统急症处理是麻醉工作中不可忽视的重要环节，及时处理各种呼吸系统急症可有效减少并发症和降低患者的风险，医务人员应具备应急处理的能力和技术。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47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4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5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药物过敏反应处理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5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药物过敏反应的分类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药物过敏反应可分为即时型过敏反应、延迟型过敏反应和中间型过敏反应。即时型反应发生迅速，延迟型反应在接触后数小时到数天内发作，中间型反应则介于两者之间。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5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药物过敏反应的急救措施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立即停止药物使用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停止使用引起过敏的药物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使用抗过敏药物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给予抗过敏药物治疗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密切观察患者反应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观察患者病情发展情况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46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6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7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7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7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7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7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7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7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7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7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7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8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8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8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8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8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8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8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8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8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8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9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9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9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9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9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9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9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9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9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https://d.book118.com/318104074062006046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182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麻醉中的急诊情况处理</vt:lpstr>
      <vt:lpstr>目录</vt:lpstr>
      <vt:lpstr>第一章 简介</vt:lpstr>
      <vt:lpstr> </vt:lpstr>
      <vt:lpstr>麻醉过程中的常见急诊情况</vt:lpstr>
      <vt:lpstr>急诊情况的分类和评估</vt:lpstr>
      <vt:lpstr>麻醉急诊情况处理的基本原则</vt:lpstr>
      <vt:lpstr>总结</vt:lpstr>
      <vt:lpstr>第2章 心血管系统急症处理</vt:lpstr>
      <vt:lpstr> </vt:lpstr>
      <vt:lpstr>心衰的处理</vt:lpstr>
      <vt:lpstr>心脏骤停的处理</vt:lpstr>
      <vt:lpstr>动脉血氧饱和度下降的处理</vt:lpstr>
      <vt:lpstr>急诊情况处理注意事项</vt:lpstr>
      <vt:lpstr>第3章 呼吸系统急症处理</vt:lpstr>
      <vt:lpstr> </vt:lpstr>
      <vt:lpstr>气胸的处理</vt:lpstr>
      <vt:lpstr>呼吸衰竭的处理</vt:lpstr>
      <vt:lpstr> </vt:lpstr>
      <vt:lpstr>呼吸系统急症处理对比</vt:lpstr>
      <vt:lpstr>结尾</vt:lpstr>
      <vt:lpstr>第四章 药物过敏反应处理</vt:lpstr>
      <vt:lpstr> </vt:lpstr>
      <vt:lpstr>药物过敏反应的急救措施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2024-09-27T08:19:40.436</cp:lastPrinted>
  <dcterms:created xsi:type="dcterms:W3CDTF">2024-09-27T00:19:40Z</dcterms:created>
  <dcterms:modified xsi:type="dcterms:W3CDTF">2024-09-27T00:19:43Z</dcterms:modified>
</cp:coreProperties>
</file>