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1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56DFC7D-7ABC-455C-8A0C-AE34E3A279C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99875-12F5-425F-AC88-80FA520CC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A6C50-9B59-4BC6-9006-077F82CA2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0E68F-807E-4E15-B261-648450A8F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4EF2E-3B88-4561-9CB3-908591C11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374D12-428A-464A-BC39-9634BEB6B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9666DD-7B27-4263-BC44-FEF0C020E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52AC94-FDB0-4FB1-A00F-D2872413D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F992F-09F3-4049-A8CA-B1F90623B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3CFDA-E762-4C46-A26C-B8BC11ED2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9AF2E-AFC7-44F6-ABA1-E56402A40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D5E23-A8D3-4495-94BE-6068610A2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AC74C51-30FE-402E-8987-AE45D6CC505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61514B7-8E86-418D-8AEE-387508D5C5E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0612606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外阴癌术后护理查房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术后并发症防治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康复护理指导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术后护理中的常见问题处理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术后康复效果评估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外阴癌术后护理查房概述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外阴癌是女性生殖系统中一种罕见的癌症，术后护理至关重要。查房是护理过程中的重要环节，能及时发现并处理患者的问题。外阴癌患者手术后需要特别细心的护理，以确保康复。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饮食情况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观察患者摄入情况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避免便秘发生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性生活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指导患者注意事项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避免刺激伤口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术后第二周查房重点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疼痛情况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了解患者疼痛程度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及时给予止痛药物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7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术后并发症防治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术后出血的护理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术后出血是外阴癌手术常见的并发症之一，需要及时处理。建立完善的护理记录是了解出血情况发展的重要途径。与医生配合，使用止血药物和输血等方法进行出血处理是必要的措施。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按摩治疗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减轻水肿症状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促进淋巴液排出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药物治疗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配合医生指导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减轻水肿程度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术后淋巴水肿的护理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淋巴水肿症状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影响康复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引起不适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9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9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术后淋巴水肿的护理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1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外阴癌手术后，淋巴水肿是一种常见的并发症，会影响患者的康复进程。在处理淋巴水肿时，进行淋巴引流按摩是有效的方式之一，同时合理使用药物也可以减轻患者的不适症状。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73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5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康复护理指导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6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术后情绪波动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大，需要专业护理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9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保持乐观态度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有助于康复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2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术后情绪疏导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5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6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倾听抱怨和不安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给予心理支持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9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9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19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https://d.book118.com/318106126060006047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外阴癌术后护理查房</vt:lpstr>
      <vt:lpstr>目录</vt:lpstr>
      <vt:lpstr>第1章 简介</vt:lpstr>
      <vt:lpstr> </vt:lpstr>
      <vt:lpstr>术后第二周查房重点</vt:lpstr>
      <vt:lpstr>第2章 术后并发症防治</vt:lpstr>
      <vt:lpstr> </vt:lpstr>
      <vt:lpstr>术后淋巴水肿的护理</vt:lpstr>
      <vt:lpstr>术后淋巴水肿的护理</vt:lpstr>
      <vt:lpstr>第3章 康复护理指导</vt:lpstr>
      <vt:lpstr>术后情绪疏导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2024-09-28T19:36:02.047</cp:lastPrinted>
  <dcterms:created xsi:type="dcterms:W3CDTF">2024-09-28T11:36:02Z</dcterms:created>
  <dcterms:modified xsi:type="dcterms:W3CDTF">2024-09-28T11:36:04Z</dcterms:modified>
</cp:coreProperties>
</file>