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D6E06C-00E5-4D7E-81F7-E8D2E2101C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C3B49B-CAB7-4836-8F45-D5D74127E2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485483-AAB7-4A38-8FB2-BBAFC275C2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8945D7-6A52-4E65-8C4C-8B353791B3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2D1F87-A909-4795-A050-5E3220877E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43C7ED-BA6F-41F1-BA52-02520F11BA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9ECF54-5D92-4AC7-BB5A-42EEB71DFF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0D4C37-C998-47CA-AEBC-A262431498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31263B-47E8-45FA-9FCB-33889EB3C8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FDDE02-DDB6-4040-A153-794D5757A8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6FCA41-9B68-4364-8BD0-C37D4AFFB2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10701501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中国复合强化地板行业市场运行态势分析及发展前景与投资研究报告(2023-2028版)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中国复合强化地板行业发展现状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中国复合强化地板市场需求分析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中国复合强化地板行业发展趋势</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中国复合强化地板行业投资机会与风险分析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城市化进程的加速和居民生活水平的提高，家居装修市场持续增长，复合强化地板作为一种经济实惠、美观实用的地板材料，市场需求不断扩大。同时，由于环保意识的增强，消费者对绿色、环保建材的需求也在增加，这为复合强化地板行业的发展提供了广阔的市场空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本研究报告旨在全面分析中国复合强化地板行业的市场运行态势，预测其未来发展趋势，为投资者、生产商和消费者提供决策参考，推动行业的健康发展。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本研究报告采用了定量与定性相结合的研究方法。定量研究方面，通过收集历史数据，运用统计分析方法，对市场规模、市场份额、消费者需求等进行深入分析；定性研究方面，通过访谈业内人士、专家学者，对行业发展趋势、竞争格局等进行深入探讨。</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研究方法</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本研究报告涵盖了中国复合强化地板行业的整体情况、市场运行态势、主要企业及产品、消费者需求、未来发展趋势及投资建议等方面，旨在为相关人士提供全面、深入的行业洞察。</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研究范围</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中国复合强化地板行业发展现状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行业规模和增长情况</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近年来，中国复合强化地板行业规模持续扩大，市场规模以年均复合增长率逐年增长。</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随着城市化进程加速和居民消费水平提升，市场需求不断增长，推动行业规模持续扩大。</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行业内企业数量不断增加，竞争格局日益激烈，但头部企业市场份额占比逐年提升。</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https://d.book118.com/318107015017006031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30</Paragraphs>
  <Slides>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8</vt:i4>
      </vt:variant>
    </vt:vector>
  </HeadingPairs>
  <TitlesOfParts>
    <vt:vector baseType="lpstr" size="1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2024-09-07T21:09:51.978</cp:lastPrinted>
  <dcterms:created xsi:type="dcterms:W3CDTF">2024-09-07T13:09:52Z</dcterms:created>
  <dcterms:modified xsi:type="dcterms:W3CDTF">2024-09-07T13:09:53Z</dcterms:modified>
</cp:coreProperties>
</file>