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F5D067-24F1-4A21-B37C-E52A8FD49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DA9890-01C1-4ECF-BC50-8B047F8E0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AAD0AC-6133-40BD-B222-666866D68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B23222-F48A-4E97-B4FD-6F01B500D2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5F3462-6FBF-463F-9136-CEB6C96E4C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A33CBD-4B90-4194-92BF-EA8CD0D6EA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041AAB-91E3-43B3-9C06-0F40BAE696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6DFCE4-5D14-4839-B370-63994F2A5A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699DCC-2980-4FC4-B835-149F95B665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045040-2854-4F11-8F57-CF387001A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F7035C-1362-4400-805F-9129D5A4C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07034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青少年社会认知发展对自控力的影响分析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自控力概念、作用及影响因素</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社会认知发展对自控力影响机制分析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实证研究设计与结果分析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讨论与结论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社会认知发展重要性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社会认知是指个体对社会信息的处理和理解能力。在青少年时期，社会认知发展迅速，对个体的心理和行为产生深远影响。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自控力的关键作用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自控力是指个体抑制冲动、延迟满足和抵抗诱惑的能力，对青少年的学业、社交和健康等方面至关重要。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社会认知发展与自控力的关系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社会认知发展对自控力有着重要影响。随着青少年社会认知水平的提高，他们更能理解社会规则和他人期望，从而增强自控力。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本研究旨在探讨青少年社会认知发展对自控力的影响，揭示两者之间的关系及其作用机制。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具体研究问题包括（1）青少年社会认知发展如何影响自控力？（2）不同水平的社会认知对自控力有何不同影响？（3）如何通过干预措施促进青少年社会认知发展和提高自控力？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本研究采用问卷调查、实验和追踪研究等方法，收集青少年的社会认知和自控力相关数据。</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分为引言、文献综述、研究假设、研究方法、数据分析、讨论与结论等部分。其中，引言部分阐述研究背景、目的和意义；文献综述部分梳理相关理论和实证研究；研究假设部分提出本研究的假设；研究方法部分介绍研究设计、样本和数据收集方法；数据分析部分运用统计方法对数据进行处理和分析；讨论与结论部分对研究结果进行解释和讨论，并提出相关建议和展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结构安排</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研究方法与结构安排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青少年社会认知发展概述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社会认知定义及特点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社会认知定义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社会认知是指个体对他人、群体及社会现象的认知和理解过程，涉及对社会信息的感知、解释和判断。</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社会认知特点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具有主观性、互动性、情境性和动态性，受个体经验、文化背景和社会环境等多重因素影响。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青少年阶段认知结构逐渐从具体运算向形式运算转变，能够进行抽象思维和逻辑推理。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认知结构变化</a:t>
            </a:r>
          </a:p>
        </p:txBody>
      </p:sp>
      <p:pic>
        <p:nvPicPr>
          <p:cNvPr id="5" name="Picture 5"/>
          <p:cNvPicPr>
            <a:picLocks noChangeAspect="1"/>
          </p:cNvPicPr>
          <p:nvPr/>
        </p:nvPicPr>
        <p:blipFill>
          <a:blip r:embed="rId2"/>
          <a:srcRect l="125" r="125"/>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青少年逐渐形成自我概念，对自我能力和价值观有更为清晰的认识和评价。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自我概念形成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青少年开始认同并扮演社会角色，理解并遵守社会规范和道德准则。</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社会角色认同</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青少年阶段社会认知发展特点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家庭环境：家庭氛围、父母教养方式和家庭经济条件等因素对青少年社会认知发展具有重要影响。</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学校教育：学校教育内容、方式和师生关系等因素对青少年社会认知发展具有引导作用。</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社会文化：社会文化传统、价值观念和媒体传播等因素对青少年社会认知发展具有塑造作用。</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同伴关系：同伴之间的互动和交流对青少年社会认知发展具有促进作用，同伴之间的相互影响和模仿有助于青少年形成相似的社会认知和行为模式。同时，同伴关系也是青少年获取社会支持和情感依托的重要途径，对于青少年的心理健康和社会适应具有重要意义。</a:t>
            </a:r>
          </a:p>
        </p:txBody>
      </p:sp>
      <p:pic>
        <p:nvPicPr>
          <p:cNvPr id="6" name="Picture 6"/>
          <p:cNvPicPr>
            <a:picLocks noChangeAspect="1"/>
          </p:cNvPicPr>
          <p:nvPr/>
        </p:nvPicPr>
        <p:blipFill>
          <a:blip r:embed="rId2">
            <a:alphaModFix/>
          </a:blip>
          <a:srcRect l="20792" r="20792"/>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影响青少年社会认知发展因素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自控力概念、作用及影响因素</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自控力是指个体在面对诱惑、冲动或困难时，能够自我调节、控制行为的能力。它是心理素质的重要组成部分，对于个体的学习、工作、生活和人际关系等方面都有重要影响。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自控力定义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自控力能够帮助青少年抵制诱惑、延迟满足，从而更好地应对挑战和压力。它有助于青少年形成良好的学习习惯、提高学业成绩，同时也有助于培养健康的生活方式和积极的人际关系。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自控力作用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自控力定义及作用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随着青少年身心的发展，他们的自控力也在逐渐提高。然而，在实际生活中，许多青少年仍然表现出自控力不足的问题，如沉迷网络、拖延症、情绪失控等。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存在问题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青少年自控力不足可能导致学业成绩下降、人际关系紧张、健康问题增多等不良后果。此外，缺乏自控力的青少年更容易受到外界诱惑和干扰，走上违法犯罪的道路。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青少年自控力发展现状与问题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家庭环境</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家庭氛围、父母教养方式以及家庭经济条件等因素都会对青少年的自控力产生影响。例如，民主、和谐的家庭氛围以及积极、科学的教养方式有助于培养青少年的自控力。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学校教育</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学校教育对青少年的自控力发展具有重要作用。学校的课程设置、教育方式以及师生关系等因素都会对青少年的自控力产生影响。例如，过于注重知识传授而忽视德育教育的学校教育可能导致青少年自控力不足。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社会环境</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社会环境中的文化、价值观以及社会舆论等因素也会对青少年的自控力产生影响。例如，社会上普遍存在的功利主义价值观可能导致青少年过于追求物质利益而忽视精神追求，从而影响其自控力的发展。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影响青少年自控力因素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https://d.book118.com/318107034005006035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2024-09-13T16:44:39.730</cp:lastPrinted>
  <dcterms:created xsi:type="dcterms:W3CDTF">2024-09-13T08:44:39Z</dcterms:created>
  <dcterms:modified xsi:type="dcterms:W3CDTF">2024-09-13T08:44:41Z</dcterms:modified>
</cp:coreProperties>
</file>